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இரட்சித்தே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சத்தமதை சத்தியிம் என்று ந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ியுடன் விழுந்து முத்தம் செய்தேன் அ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நீங்கியதே எக்கேடும் ஓட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ேகம் மாறியதே சந்தோஷம் பொங்க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ா மலைமேல் கை கால்கள் ஆணி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ாவப்பட்டவராய் கர்த்தர் தொங்கக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ன் வேதனையும் சிரசின் முள்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சிந்துவதும் உருக்கிற்றென் மன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ாதே என் மகனே மிங்கும் உன் பாவம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கலங்காதே தஞ்சம் நானே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் இப்பாடு உனக்காகத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க்கோலம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2026-07-30T15:10:07Z</dcterms:created>
  <dcterms:modified xsi:type="dcterms:W3CDTF">2026-07-30T15:10:07Z</dcterms:modified>
  <dc:title>துதிப் பாடல்கள் : 1049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