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ஒளிக் கதிரால் உ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ேலும் ஸ்வாலி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ேரின்பம் நோவில் என்னைத் தேட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உந்தன் வீடே என்ற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் மேகத்திலும் வான ஜோத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ியுங்காலை களிப்பா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ாக்கு மெய் மெய்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ுருசே! என் வீரம் திடன் நீய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ம் விட்டென்றும் நீங்க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் மாயை யாவும் குப்பை நீத்த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பே விடாமல் சேர்த்துக்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மேனியாய் நித்திய ஜீ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ர்ந்து செழிக்கு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 என் நெஞ்சம் உம்மில் ஆற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 ஜீவன் நீரே தந்த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வாக அன்பில் பாய்ந்த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ாறாய்ப் பெரு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ோதி! என் ஆயுள் முற்றும் நீ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த்தேன் உம்மில் என் மங்கும் தீப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மூட்டுவீர் உம் ஜோதியால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2026-07-30T10:28:28Z</dcterms:created>
  <dcterms:modified xsi:type="dcterms:W3CDTF">2026-07-30T10:28:28Z</dcterms:modified>
  <dc:title>துதிப் பாடல்கள் : 181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