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5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ஜீவிக்கிறார் இயேசு ஜீவிக்கிறார்
என்னுள்ளத்தில் அவர் ஜீவிக்கிறார்
துன்பத்தில் என் நல் துணை அவரே
என்றென்றும் ஜீவிக்கிற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ிக்கிறார் இயேசு ஜீவிக்கிறார்
என்னுள்ளத்தில் அவர் ஜீவிக்கிறார்
துன்பத்தில் என் நல் துணை அவரே
என்றென்றும் ஜீவிக்கிற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ெங்கடல் அவர் சொல்ல இரண்டாய் நின்றது
பெருங்கோட்டை ஒன்று தரைமட்டமானது
அவர் சொல்லக் குருடனின் கண் திறந்தது
அவர் தொடக் குஷ்டரோகி சுத்தமாயினா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ிக்கிறார் இயேசு ஜீவிக்கிறார்
என்னுள்ளத்தில் அவர் ஜீவிக்கிறார்
துன்பத்தில் என் நல் துணை அவரே
என்றென்றும் ஜீவிக்கிற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ம்மை என்றும் விடாமல் நான் தொடரவே
என்னை என்றும் விடாமல் நீர் பிடிக்கவே
நான் மரிக்கும் நேரத்தில் பரலோகத்தில்
உம் வீட்டைக் காட்டும் நல்ல மேய்ப்ப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ிக்கிறார் இயேசு ஜீவிக்கிறார்
என்னுள்ளத்தில் அவர் ஜீவிக்கிறார்
துன்பத்தில் என் நல் துணை அவரே
என்றென்றும் ஜீவிக்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2026-07-31T14:47:12Z</dcterms:created>
  <dcterms:modified xsi:type="dcterms:W3CDTF">2026-07-31T14:47:12Z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