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ாம் அதிசய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ின் நாமம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 நடுங்கும் கடும் நோய் அக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பேர் புகழ் ஓங்கிடும் நாமம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ிடும் வானோர் பூதலத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 வணங்கிடும் நாமம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ரின் முழங்கால் முட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மேன்மை உயர் திரு நாமம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 பயங்கள் நீங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மேல் ஜெயம் பெ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ஓங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யில் பல வேதன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ந்த அடைக்கல நாமம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ன்னைச் சேர்ப்பேனென்றுரை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கிறிஸ்தேசுவின் நாமம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ுழியாய் நித்ய ராஜ்யத்திலே -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தை நான் போற்றி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ுடன் புகழ்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சினியில் நிகர் வேறதற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்கள் நாம் துதி சா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ும் பூமியும் யாவை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ால் உண்டாக்கி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ண்ணென்று நினைவாக்கி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ன்றும் சொந்தம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2026-07-30T21:38:17Z</dcterms:created>
  <dcterms:modified xsi:type="dcterms:W3CDTF">2026-07-30T21:38:17Z</dcterms:modified>
  <dc:title>துதிப் பாடல்கள் : 498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