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ேனைகளின் கர்த்தராகிய ஆண்டவராலே இது தரிசனப் பள்ளத்தாக்கிலே அமளியும் மிதியுண்குதலும், கலக்கமுமுள்ள நாளாயிருக்கிறது, இது அலங்கத்தைத் தகர்த்து, பர்வதத்துக்கு நேரே ஆர்ப்பரிக்கும் நாளாயிருக்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ேனைகளின் கர்த்தராகிய ஆண்டவராலே இது தரிசனப் பள்ளத்தாக்கிலே அமளியும் மிதியுண்குதலும், கலக்கமுமுள்ள நாளாயிருக்கிறது, இது அலங்கத்தைத் தகர்த்து, பர்வதத்துக்கு நேரே ஆர்ப்பரிக்கும் நாளாயிருக்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லாமியன் அம்பறாத்தூணியை எடுத்து, இரதங்களோடும் காலாட்களோடும் குதிரைவீரரோடும் வருகிறான்; கீர் கேடகத்தை வெளிப்படுத்த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லாமியன் அம்பறாத்தூணியை எடுத்து, இரதங்களோடும் காலாட்களோடும் குதிரைவீரரோடும் வருகிறான்; கீர் கேடகத்தை வெளிப்படுத்த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கா வடிவான உன் பள்ளத்தாக்குகள் இரதங்களால் நிரப்பப்படும்; குதிரைவீரர் வாசல்கள் மட்டும் வந்து அணிவகுத்து நிற்ப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கா வடிவான உன் பள்ளத்தாக்குகள் இரதங்களால் நிரப்பப்படும்; குதிரைவீரர் வாசல்கள் மட்டும் வந்து அணிவகுத்து நிற்ப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யூதாவின் மறைவை நீக்கிப்போடுவான்; அந்நாளிலே வனமாளிகையாகிய ஆயுதசாலையை நோக்குவாய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தாவீது நகரத்தின் இடிதல்கள் அநேகமாயிருப்பதைக் கண்டு கீழ்க்குளத்துத் தண்ணீர்களைக் கட்டிவைத்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தாவீது நகரத்தின் இடிதல்கள் அநேகமாயிருப்பதைக் கண்டு கீழ்க்குளத்துத் தண்ணீர்களைக் கட்டிவைத்த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ருசலேமின் வீடுகளை எண்ணி, அலங்கத்தை அரணிப்பாக்கும்படி வீடுகளை இடித்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ரிசனப் பள்ளத்தாக்கின் பாரம். உன்னில் உள்ளவர்கள் எல்லாரும் வீடுகளின்மேல் ஏறுவதற்கு உனக்கு இப்பொழுது வந்தது என்ன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ண்டு மதில்களுக்கு நடுவே பழைய குளத்துத் தண்ணீர்களுக்கு ஒரு அகழை உண்டுபண்ணுவீர்கள்; ஆனாலும் அதைச் செய்தவரை நீங்கள் நோக்காமலும், அதை ஏற்படுத்தித் தூரத்திலிருந்து வரப்பண்ணினவரைக் கவனியாமலும் போகிற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ண்டு மதில்களுக்கு நடுவே பழைய குளத்துத் தண்ணீர்களுக்கு ஒரு அகழை உண்டுபண்ணுவீர்கள்; ஆனாலும் அதைச் செய்தவரை நீங்கள் நோக்காமலும், அதை ஏற்படுத்தித் தூரத்திலிருந்து வரப்பண்ணினவரைக் கவனியாமலும் போகிறீ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ண்டு மதில்களுக்கு நடுவே பழைய குளத்துத் தண்ணீர்களுக்கு ஒரு அகழை உண்டுபண்ணுவீர்கள்; ஆனாலும் அதைச் செய்தவரை நீங்கள் நோக்காமலும், அதை ஏற்படுத்தித் தூரத்திலிருந்து வரப்பண்ணினவரைக் கவனியாமலும் போகிறீ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ேனைகளின் கர்த்தராகிய ஆண்டவர் அக்காலத்திலே அழவும், புலம்பவும், மொட்டையிடவும் இரட்டுடுத்தவும் கட்டளையிட்ட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ேனைகளின் கர்த்தராகிய ஆண்டவர் அக்காலத்திலே அழவும், புலம்பவும், மொட்டையிடவும் இரட்டுடுத்தவும் கட்டளையிட்ட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ோ, சந்தோஷித்துக்களித்து, ஆடுமாடுகளை அடித்து, இறைச்சியைச் சாப்பிட்டு, திராட்சரசத்தைக் குடித்து: புசிப்போம் குடிப்போம், நாளைக்குச் சாவோம் என்று சொல்வீ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ோ, சந்தோஷித்துக்களித்து, ஆடுமாடுகளை அடித்து, இறைச்சியைச் சாப்பிட்டு, திராட்சரசத்தைக் குடித்து: புசிப்போம் குடிப்போம், நாளைக்குச் சாவோம் என்று சொல்வீ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ெய்யாகவே நீங்கள் சாகுமட்டும் இந்த அக்கிரமம் உங்களுக்கு நிவிர்த்தியாவதில்லை என்று சேனைகளின் கர்த்தராகிய ஆண்டவர் சொல்லுகிறாரென்பது என் செவி கேட்கும்படி சேனைகளின் கர்த்தரால் தெரிவிக்கப்பட்ட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ெய்யாகவே நீங்கள் சாகுமட்டும் இந்த அக்கிரமம் உங்களுக்கு நிவிர்த்தியாவதில்லை என்று சேனைகளின் கர்த்தராகிய ஆண்டவர் சொல்லுகிறாரென்பது என் செவி கேட்கும்படி சேனைகளின் கர்த்தரால் தெரிவிக்கப்பட்ட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ேனைகளின் கர்த்தராகிய ஆண்டவர் உரைத்ததாவது: நீ அரமனை விசாரிப்புக்காரனும் பொக்கிஷக்காரனுமாகிய செப்னா என்பவனிடத்தில் போய்ச் சொல்லவேண்டியது என்னவென்றால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ரிசனப் பள்ளத்தாக்கின் பாரம். உன்னில் உள்ளவர்கள் எல்லாரும் வீடுகளின்மேல் ஏறுவதற்கு உனக்கு இப்பொழுது வந்தது என்ன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யர்ந்த ஸ்தலத்திலே தன் கல்லறையை வெட்டி, கன்மலையிலே தனக்கு வாசஸ்தலத்தைத் தோண்டுகிறவனைப்போல, நீ உனக்கு இங்கே கல்லறையை வெட்டும்படிக்கு உனக்கு இங்கே என்ன இருக்கிறது? உனக்கு இங்கே யார் இருக்கிறார்கள்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யர்ந்த ஸ்தலத்திலே தன் கல்லறையை வெட்டி, கன்மலையிலே தனக்கு வாசஸ்தலத்தைத் தோண்டுகிறவனைப்போல, நீ உனக்கு இங்கே கல்லறையை வெட்டும்படிக்கு உனக்கு இங்கே என்ன இருக்கிறது? உனக்கு இங்கே யார் இருக்கிறார்கள்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ோ, பெலவான் ஒருவனைத் துரத்துகிறவண்ணமாகக் கர்த்தர் உன்னைத் துரத்திவிட்டு, நிச்சயமாய் உன்னை மூடிப்போடுவ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 உன்னை உருண்டையைப்போல அகலமும் விசாலமுமான தேசத்திலே சுழற்றி எறிந்துவிடுவார்; அங்கே நீ சாவாய், அங்கே உன் மகிமையின் இரதங்கள் உன் ஆண்டவனுடைய வீட்டுக்கு இகழ்ச்சியாக இருக்க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 உன்னை உருண்டையைப்போல அகலமும் விசாலமுமான தேசத்திலே சுழற்றி எறிந்துவிடுவார்; அங்கே நீ சாவாய், அங்கே உன் மகிமையின் இரதங்கள் உன் ஆண்டவனுடைய வீட்டுக்கு இகழ்ச்சியாக இருக்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னை உன் நிலையைவிட்டுத் துரத்திவிடுவேன்; உன் ஸ்தானத்திலிருந்து நீ பிடுங்கிப்போடப்படுவாய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னை உன் நிலையைவிட்டுத் துரத்திவிடுவேன்; உன் ஸ்தானத்திலிருந்து நீ பிடுங்கிப்போடப்படுவாய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நாளிலே இலக்கியாவின் குமாரனாகிய எலியாக்கீம் என்னும் என் ஊழியக்காரனை நான் அழைத்து: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் வஸ்திரத்தை அவனுக்குத் தரித்து, உன் கச்சையால் அவனை இடைக்கட்டி, உன் அதிகாரத்தை அவன் கையிலே கொடுப்பேன்; அவன் எருசலேமின் குடிகளுக்கும் யூதாவின் வம்சத்துக்கும் தகப்பனாயிருப்ப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் வஸ்திரத்தை அவனுக்குத் தரித்து, உன் கச்சையால் அவனை இடைக்கட்டி, உன் அதிகாரத்தை அவன் கையிலே கொடுப்பேன்; அவன் எருசலேமின் குடிகளுக்கும் யூதாவின் வம்சத்துக்கும் தகப்பனாயிருப்ப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ந்தடிகளால் நிறைந்து ஆரவாரம்பண்ணி, களிகூர்ந்திருந்த நகரமே, உன்னிடத்தில் கொலையுண்டவர்கள் பட்டயத்தால் கொலையுண்டதில்லை, யுத்தத்தில் செத்ததும் இல்லை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ாவீதுடைய வீட்டின் திறவுகோலை அவன் தோளின்மேல் வைப்பேன்; ஒருவரும் பூட்டக் கூடாதபடிக்கு அவன் திறப்பான். ஒருவரும் திறக்கக் கூடாதபடிக்கு அவன் பூட்டுவ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ாவீதுடைய வீட்டின் திறவுகோலை அவன் தோளின்மேல் வைப்பேன்; ஒருவரும் பூட்டக் கூடாதபடிக்கு அவன் திறப்பான். ஒருவரும் திறக்கக் கூடாதபடிக்கு அவன் பூட்டுவ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ை உறுதியான இடத்திலே ஆணியாகக் கடாவுவேன்; அவன் தன் தகப்பன் வீட்டுக்கு மகிமையான சிங்காசனமாக இருப்ப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ை உறுதியான இடத்திலே ஆணியாகக் கடாவுவேன்; அவன் தன் தகப்பன் வீட்டுக்கு மகிமையான சிங்காசனமாக இருப்ப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ின்மேல் அவன் தகப்பன் வம்சத்தாராகிய புத்திரர் பௌத்திரருடைய மகிமை அனைத்தையும் சிறிதும் பெரிதுமான சகல பானபாத்திரங்களையும் தூக்கிவைப்ப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ின்மேல் அவன் தகப்பன் வம்சத்தாராகிய புத்திரர் பௌத்திரருடைய மகிமை அனைத்தையும் சிறிதும் பெரிதுமான சகல பானபாத்திரங்களையும் தூக்கிவைப்ப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றுதியான இடத்தில் கடாவப்பட்டிருந்த ஆணி அந்நாளிலே பிடுங்கப்பட்டு, முறிந்துவிழும்; அப்பொழுது அதின்மேல் தொங்கின பாரம் அறுந்துவிழும் என்று சேனைகளின் கர்த்தர் உரைக்கிறார்; கர்த்தரே இதை உரைக்கிறார் என்று சொல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றுதியான இடத்தில் கடாவப்பட்டிருந்த ஆணி அந்நாளிலே பிடுங்கப்பட்டு, முறிந்துவிழும்; அப்பொழுது அதின்மேல் தொங்கின பாரம் அறுந்துவிழும் என்று சேனைகளின் கர்த்தர் உரைக்கிறார்; கர்த்தரே இதை உரைக்கிறார் என்று சொல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ந்தடிகளால் நிறைந்து ஆரவாரம்பண்ணி, களிகூர்ந்திருந்த நகரமே, உன்னிடத்தில் கொலையுண்டவர்கள் பட்டயத்தால் கொலையுண்டதில்லை, யுத்தத்தில் செத்ததும் இ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 அதிபதிகள் எல்லாரும் ஏகமாய் ஓடி அலைந்தும், வில்வீரரால் கட்டப்படுகிறார்கள்; உன்னில் அகப்பட்ட யாவரும் தூரத்துக்கு ஓடியும் ஏகமாய்க் கட்டப்படுகி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 அதிபதிகள் எல்லாரும் ஏகமாய் ஓடி அலைந்தும், வில்வீரரால் கட்டப்படுகிறார்கள்; உன்னில் அகப்பட்ட யாவரும் தூரத்துக்கு ஓடியும் ஏகமாய்க் கட்டப்படுகி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கையால், என்னை நோக்கிப் பாராதேயுங்கள்; என் ஜனமாகிய குமாரத்தி பாழாய்ப்போனதினிமித்தம் மனங்கசந்து அழுவேன்; எனக்கு ஆறுதல் சொல்ல வராதேயுங்கள் என்கி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கையால், என்னை நோக்கிப் பாராதேயுங்கள்; என் ஜனமாகிய குமாரத்தி பாழாய்ப்போனதினிமித்தம் மனங்கசந்து அழுவேன்; எனக்கு ஆறுதல் சொல்ல வராதேயுங்கள் என்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કારણ કે, આ સૈન્યોના દેવ યહોવાએ મોકલેલો ભયનો, વિનાશનો અને અંધાધૂંધીનો દિવસ છે. સંદર્શનની ખીણ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ેલો કોટ તોડી પાડવામાં આવ્યો છે. અને મદદ માટે ઊઠેલા પોકારના પડઘા પર્વતોમાં ગાજી ઊઠ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એલામના લશ્કરે બાણોથી સજ્જ થઇને ઘોડા તથા રથો તૈયાર કર્યા છે. કીરના યોદ્ધાઓએ પોતાની ઢાલો ધારણ ક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યહૂદાની સૌથી રળિયામણી ખીણો રથોથી ભરાઇ ગઇ છે અને ઘોડેસવારો યરૂશાલેમના દરવાજા આગળ આવી ઊભા રહ્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યહૂદા રક્ષણ વગરનું નિરાધાર થઇ ગયું. અને તે દિવસે તમે શસ્ત્રાગારમાં સંઘરેલા શસ્ત્રો તપાસી જો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વળી તમે જોયું કે દાઉદનગરમાં કોટમાં પડેલાં અનેક ભંગાણોની તપાસ કરી. અને તમે નીચલા તળાવનું પાણ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કઠું કર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અને ત્યાર પછી તમે યરૂશાલેમનાં ઘરોની ગણતરી કરી, અને કોટનું સમારકામ કરવા માટે ઘરોને પાડી નાખ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સંદર્શન ખીણને લગતી દેવવાણી: દરેક માણસો ક્યાં જઇ રહ્યાં છે? તેઓ પોતાના ઘરની ટોચ પર કેમ દોડી ગ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અને તમે નીચલો કુંડ પાણીથી ભરી લીધો, અને પ્રાચીન પુલની બે દીવાલો વચ્ચે ટાંકી બનાવી પરંતુ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ધાંનું લાંબા સમય પહેલાં નિર્માણ કરનાર અને તેનું ધ્યાન રાખનાર દેવનો તમે ન તો વિચાર કર્યો કે ન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ભા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વળી તે દિવસે સૈન્યોના દેવ યહોવાએ તો તમને રડવાનું, છાતી કૂટવાનું, માથું મૂંડાવી શોકની કંથ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હેરવાનું કહેતા હત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રંતુ તેને બદલે તમે તો આનંદોત્સવ કર્યો,“ઢોર વધેર્યા, ઘેટાં માર્યા, માંસ ખાધું અને દ્રાક્ષાર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ીધો અને વિચાર્યુ કે, આજે ખાઇ પી લઇએ, કારણ, કાલે તો આપણે મરી જવાનું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સૈન્યોના દેવ યહોવાએ મને દર્શન આપીને વચન આપી કહ્યું “તેમના જીવનકાળ દરમ્યાન તે તેમની દુષ્ટતા 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ફ નહિ કરે.” આ સૈન્યોના દેવ યહોવાના વચન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સૈન્યોના દેવ મારા યહોવા મને કહ્યું, “શેબ્ના, જે રાજમહેલનો કારભારી છે તેની પાસે જઇને તેને કહે ક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અહીં તારે શું કામ છે, તને અહીં શો અધિકાર છે કે તેં તારે માટે પર્વત ઉપર ખડકમાં કબર ખોદાવી છે?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ને જોરથી ઝાટકી નાખીશ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હે શૂરવીર માણસ, યહોવા તને કઠોરતાથી હચમચાવવાનાં જ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 તને જરૂર દડાની જેમ લપેટીને વિશાળ પ્રદેશમાં ફેંકી દેશે અને ત્યાં તારું મૃત્યુ થશે. તાર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ભકાદાર રથો ત્યાં જ રહેશે, તેં તારા ધણીના નામને બદનામ કર્યુ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દેવ કહે છે, “હા, હું તને તારા પદસ્થાન પરથી દૂર હાંકી કાઢીશ, ને તને તારા હોદ્દા પરથી ઉથલા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અને તે જ દિવસે હું મારા સેવક હિલ્કિયાના પુત્ર એલ્યાકીમને તેડાવી મંગાવીશ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અને તેને તારો હોદ્દાનો પોશાક આપીશ, તેને તારો કમરબંધ બાંધીશ, અને તારો અધિકાર તેને સોંપીશ.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રૂશાલેમના વતનીઓના અને યહૂદાના લોકોના પિતાને સ્થાને ગણા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અરે, શોરબકોરથી ભરપૂર, ઘોંઘાટ કરનાર નગર, મોજીલા નગર, તારા નિવાસીઓ જેઓ મૃત્યુ પામ્યા છે,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હું દાઉદના મહેલની ચાવી તેને સુપ્રત કરીશ, તેને તે ઉઘાડશે, તેને કોઇ બંધ નહિ કરી શકે, અને તેન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ંધ કરશે તેને કોઇ ઉઘાડી નહિ શક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હું તેને મજબૂત રીતે ખોડેલા ખીલાની જેમ સ્થિરપણે સ્થાપીશ, અને તેના પિતાના કુટુંબને માટે તે ભ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ૌરવરૂપ બની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ેઓ તેના બાપના ઘરના સર્વ વૈભવ, કુટુંબ-પરિવાર, પ્યાલાં જેવા નાનાં પાત્રથી તે શિરોઇ જેવા પા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ુધી, તે સર્વ તેના પર લટકાવી રાખ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સૈન્યોના દેવ યહોવાનું એવું વચન છે કે,એક દિવસ તેને સ્થાને મજબૂત રીતે ખોડેલો ખીલો ઊખડી જશે.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ા ઉપર લટકતો બધો ભાર ભોંયભેગો થશે અને તેના ટૂકડે ટૂકડા થઇ જશે.” આ યહોવા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રવારથી નથી મરાયા અને તેઓ યુદ્ધમાં પણ માર્યા ગયા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મારા સર્વ સેનાપતિઓ તેઓ વધારે દૂર પહોંચે તે પહેલા તેમના શત્રુઓએ તેમને ધનુષ્ય બાણ વાપર્યા વગર પકડ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ડ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એટલે હું કહું છું કે, “મને એકલો રહેવા દો, મને દુ:ખમાં રડવા દો, મારા પોતાના લોકોના વિનાશ માટે 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િલાસો આપવાની તસ્દી ન લેશ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2026-09-07T04:54:14Z</dcterms:created>
  <dcterms:modified xsi:type="dcterms:W3CDTF">2026-09-07T04:54:14Z</dcterms:modified>
  <dc:title>યશાયા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