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5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-ரின் எக்கா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ா ஆரவாரத்து முழக்கத்தின் 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கோவின் அலங்கம் வீழ்ந்தது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 சத்துருவின் கோட்ட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ித்து தகர்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ைக் குறித்தும் கவலைப்ப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விண்ணப்பமும் ஏறெட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ஸ்தோத்திர ஜெப வேண்டுதல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 எல்லா புத்திக்கும் மேல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மாதானம் ஈ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ின் துதிக்குள் வாசம் பண்ணும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ிருபையின் மகிமைக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மை புகழ்ச்சியாய் முன் குற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சுதந்திரத்தின் அச்சாரம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மை மீட்கவே முத்தர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ஆவியானவர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ஆவியானவர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ேரம் அடியாரின் துதிகள் மத்தி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ி வ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ாசல்களில் துதிய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ிரகாரத்தில் புகழ்ச்சிய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துதித்திடவே பிரவேசித்திட்ட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த்தை ஒருமித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ியே போற்று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2026-07-30T12:40:38Z</dcterms:created>
  <dcterms:modified xsi:type="dcterms:W3CDTF">2026-07-30T12:40:38Z</dcterms:modified>
  <dc:title>துதிப் பாடல்கள் : 609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