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ுதல் கேட்டு வானந் தி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ஊற்றிடுமே – இன்று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ோசேயுங் கண்ட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்செடி மேலே ப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காட்சி தற்பரன் ம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ட தந்திடுமே அதை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தாப் அபியூ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ி அழிந்தால் நஷ்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தீயை பட்சிக்கும்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வந்தாளும் – நல்ல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லறை வந்த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ஷரை அன்று சந்த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்பல பாஷை பேசி மகிழ்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ி வரம் தாரும் – தேவ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இரண்டு மடங்கு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கடைசி நாட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மான யாவரி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ியுடன் பொழியும் – பின்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பொழிந்திட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ட்டெரிக்கும் நல்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ிகரிக்க எம்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ங்குறைகள் மற்றுங் கற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நீக்கிடுமே – எம்மில் –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ற்றினதே வான் அக்கி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ன் எலியா கூப்ப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2026-09-15T11:41:17Z</dcterms:created>
  <dcterms:modified xsi:type="dcterms:W3CDTF">2026-09-15T11:41:17Z</dcterms:modified>
  <dc:title>துதிப் பாடல்கள்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