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ொல்லாமல் இருக்கவே முடியாது
பல நன்மை செய்த இயேசுவுக்கே
நன்றி நன்றி நன்றி என்று சொல்லி நான் துதிப்பேன்
நாள்தோறும் போற்ற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யோ நன்மைகளை என் வாழ்வில் செய்தாரே
ஏராளமாய் நன்றி சொல்வேன்
அத்தனையும் நினைத்து நினைத்து நான் துதிப்பேன்
ஆண்டவரை போற்றுவேன்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 பள்ளத்தாக்கில் நான் நடக்கும் போதெல்லாம்
பாதுகாத்தீரைய்யா 
மீண்டும் ஜீவனை கொடுத்து நீர் என்னை
வாழ வைத்தீரைய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் அருளிய சொல்லி முடியாத
ஈவுகளுக்காய் ஸ்தோத்திரம்
அளவில்லா அவரின் கிருபைகளுக்காய்
ஆயுள் முழுதும் ஸ்தோத்திரம் ---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2026-09-16T16:06:26Z</dcterms:created>
  <dcterms:modified xsi:type="dcterms:W3CDTF">2026-09-16T16:06:26Z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