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presProps" Target="presProps.xml"/>
  <Relationship Id="rId96" Type="http://schemas.openxmlformats.org/officeDocument/2006/relationships/viewProps" Target="viewProps.xml"/>
  <Relationship Id="rId9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வியாதியாயிருக்கிறதாக அவர் கேள்விப்பட்டபொழுது, தாம் இருந்த இடத்திலே பின்னும் இரண்டுநாள் தங்கின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ன்பின்பு அவர் தம்முடைய சீஷரை நோக்கி: நாம் மறுபடியும் யூதேயாவுக்குப் போவோம் வாருங்கள் என்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ச் சீஷர்கள்; ரபீ, இப்பொழுதுதான் யூதர் உம்மைக் கல்லெறியத் தேடினார்களே, மறுபடியும் நீர் அவ்விடத்திற்குப் போகலாமா என்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ச் சீஷர்கள்; ரபீ, இப்பொழுதுதான் யூதர் உம்மைக் கல்லெறியத் தேடினார்களே, மறுபடியும் நீர் அவ்விடத்திற்குப் போகலாமா என்ற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யேசு பிரதியுத்தரமாக: பகலுக்குப் பன்னிரண்டு மணிநேரம் இல்லையா? ஒருவன் பகலிலே நடந்தால் அவன் இந்த உலகத்தின் வெளிச்சத்தைக் காண்கிறபடியினால் இடறமாட்ட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யேசு பிரதியுத்தரமாக: பகலுக்குப் பன்னிரண்டு மணிநேரம் இல்லையா? ஒருவன் பகலிலே நடந்தால் அவன் இந்த உலகத்தின் வெளிச்சத்தைக் காண்கிறபடியினால் இடறமாட்ட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ஒருவன் இரவிலே நடந்தால் தன்னிடத்தில் வெளிச்சம் இல்லாதபடியினால் இடறுவான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வைகளை அவர் சொல்லியபின்பு அவர்களை நோக்கி: நம்முடைய சிநேகிதனாகிய லாசரு நித்திரையடைந்திருக்கிறான். நான் அவனை எழுப்பப்போகிறேன்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வைகளை அவர் சொல்லியபின்பு அவர்களை நோக்கி: நம்முடைய சிநேகிதனாகிய லாசரு நித்திரையடைந்திருக்கிறான். நான் அவனை எழுப்பப்போகிறேன்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அவருடைய சீஷர்கள்: ஆண்டவரே, நித்திரையடைந்திருந்தால் சுகமடைவான் என்ற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ரியாளும் அவள் சகோதரியாகிய மார்த்தாளும் இருந்த பெத்தானியா கிராமத்திலுள்ளவனாகிய லாசரு என்னும் ஒருவன் வியாதிப்பட்டிருந்த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யேசுவானவர் அவனுடைய மரணத்தைக் குறித்து அப்படிச் சொன்னார்; அவர்களோ நித்திரை செய்து இளைப்பாறுகிறதைக் குறித்துச் சொன்னாரென்று நினைத்த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யேசுவானவர் அவனுடைய மரணத்தைக் குறித்து அப்படிச் சொன்னார்; அவர்களோ நித்திரை செய்து இளைப்பாறுகிறதைக் குறித்துச் சொன்னாரென்று நினைத்த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இயேசு அவர்களை நோக்கி: லாசரு மரித்துப்போனான் என்று வெளிப்படையாய்ச் சொல்லி;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அங்கே இராததினால் நீங்கள் விசுவாசமுள்ளவர்களாகிறதற்கு ஏதுவுண்டென்று உங்கள் நிமித்தம் சந்தோஷப்படுகிறேன்; இப்பொழுது அவனிடத்திற்குப் போவோம் வாருங்கள்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அங்கே இராததினால் நீங்கள் விசுவாசமுள்ளவர்களாகிறதற்கு ஏதுவுண்டென்று உங்கள் நிமித்தம் சந்தோஷப்படுகிறேன்; இப்பொழுது அவனிடத்திற்குப் போவோம் வாருங்கள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திதிமு என்னப்பட்ட தோமா மற்றச் சீஷர்களை நோக்கி: அவரோடேகூட மரிக்கும்படி நாமும் போவோம் வாருங்கள்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திதிமு என்னப்பட்ட தோமா மற்றச் சீஷர்களை நோக்கி: அவரோடேகூட மரிக்கும்படி நாமும் போவோம் வாருங்கள்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யேசு வந்தபோது அவன் கல்லறையில் வைக்கப்பட்டு நாலுநாளாயிற்றென்று கண்ட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ெத்தானியா ஊர் எருசலேமுக்குச் சமீபமாய் ஏறக்குறைய இரண்டு மைல் தூரத்திலிருந்த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யூதரில் அநேகர் மார்த்தாள் மரியாள் என்பவர்களுடைய சகோதரனைக் குறித்து அவர்களுக்கு ஆறுதல் சொல்லும்படி அவர்களிடத்தில் வந்திருந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ுக்குப் பரிமளதைலம் பூசி, தன் தலைமயிரால் அவருடைய பாதங்களைத் துடைத்தவள் அந்த மரியாளே; அவளுடைய சகோதரனாகிய லாசரு வியாதியாயிருந்த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யேசு வருகிறார் என்று மார்த்தாள் கேள்விப்பட்டபோது, அவருக்கு எதிர்கொண்டுபோனாள்; மரியாளோ வீட்டிலே உட்கார்ந்திருந்தா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யேசு வருகிறார் என்று மார்த்தாள் கேள்விப்பட்டபோது, அவருக்கு எதிர்கொண்டுபோனாள்; மரியாளோ வீட்டிலே உட்கார்ந்திருந்தா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ார்த்தாள் இயேசுவினிடத்தில் வந்து: ஆண்டவரே, நீர் இங்கேயிருந்தீரானால் என் சகோதரன் மரிக்கமாட்ட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ப்பொழுதும் நீர் தேவனிடத்தில் கேட்டுக்கொள்ளுவதெதுவோ அதைத் தேவன் உமக்குத் தந்தருளுவார் என்று அறிந்திருக்கிறேன் என்றா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யேசு அவளை நோக்கி: உன் சகோதரன் உயிர்த்தெழுந்திருப்பான்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தற்கு மார்த்தாள்: உயிர்த்தெழுதல் நடக்கும் கடைசிநாளிலே அவனும் உயிர்த்தெழுந்திருப்பான் என்று அறிந்திருக்கிறேன் என்றா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யேசு அவளை நோக்கி: நானே உயிர்த்தெழுதலும் ஜீவனுமாயிருக்கிறேன், என்னை விசுவாசிக்கிறவன் மரித்தாலும் பிழைப்பான்;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யேசு அவளை நோக்கி: நானே உயிர்த்தெழுதலும் ஜீவனுமாயிருக்கிறேன், என்னை விசுவாசிக்கிறவன் மரித்தாலும் பிழைப்பான்;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யிரோடிருந்து என்னை விசுவாசிக்கிறவனெவனும் என்றென்றைக்கும் மரியாமலும் இருப்பான்; இதை விசுவாசிக்கிறாயா என்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ற்கு அவள்: ஆம், ஆண்டவரே, நீர் உலகத்தில் வருகிறவரான தேவகுமாரனாகிய கிறிஸ்து என்று நான் விசுவாசிக்கிறேன் என்றா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ுக்குப் பரிமளதைலம் பூசி, தன் தலைமயிரால் அவருடைய பாதங்களைத் துடைத்தவள் அந்த மரியாளே; அவளுடைய சகோதரனாகிய லாசரு வியாதியாயிருந்த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ற்கு அவள்: ஆம், ஆண்டவரே, நீர் உலகத்தில் வருகிறவரான தேவகுமாரனாகிய கிறிஸ்து என்று நான் விசுவாசிக்கிறேன் என்றா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வைகளைச் சொன்னபின்பு, அவள்போய், தன் சகோதரியாகிய மரியாளை ரகசியமாய் அழைத்து: போதகர் வந்திருக்கிறார், உன்னை அழைக்கிறார் என்றா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வைகளைச் சொன்னபின்பு, அவள்போய், தன் சகோதரியாகிய மரியாளை ரகசியமாய் அழைத்து: போதகர் வந்திருக்கிறார், உன்னை அழைக்கிறார் என்றா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ள் அதைக் கேட்டவுடனே, சீக்கிரமாய் எழுந்து, அவரிடத்தில் வந்தா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யேசு இன்னும் கிராமத்துக்குள் வராமல், மார்த்தாள் தம்மைச் சந்தித்த இடத்திலே இருந்த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, வீட்டிலே அவளுடனேகூட இருந்து அவளுக்கு ஆறுதல் சொல்லிக்கொண்டிருந்த யூதர்கள், மரியாள் சீக்கிரமாய் எழுந்துபோகிறதைக் கண்டு: அவள், கல்லறையினிடத்தில் அழுகிறதற்குப் போகிறாள் என்று சொல்லி, அவளுக்குப் பின்னே போன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, வீட்டிலே அவளுடனேகூட இருந்து அவளுக்கு ஆறுதல் சொல்லிக்கொண்டிருந்த யூதர்கள், மரியாள் சீக்கிரமாய் எழுந்துபோகிறதைக் கண்டு: அவள், கல்லறையினிடத்தில் அழுகிறதற்குப் போகிறாள் என்று சொல்லி, அவளுக்குப் பின்னே போன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யேசு இருந்த இடத்தில் மரியாள் வந்து, அவரைக் கண்டவுடனே, அவர் பாதத்தில் விழுந்து: ஆண்டவரே, நீர் இங்கே இருந்தீரானால் என் சகோதரன் மரிக்கமாட்டான் என்றா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யேசு இருந்த இடத்தில் மரியாள் வந்து, அவரைக் கண்டவுடனே, அவர் பாதத்தில் விழுந்து: ஆண்டவரே, நீர் இங்கே இருந்தீரானால் என் சகோதரன் மரிக்கமாட்டான் என்றா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ள் அழுகிறதையும் அவளோடேகூட வந்த யூதர்கள் அழுகிறதையும் இயேசு கண்டபோது ஆவியிலே கலங்கித் துயரமடைந்து: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னுடைய சகோதரிகள்; ஆண்டவரே, நீர் சிநேகிக்கிறவன் வியாதியாயிருக்கிறான் என்று சொல்ல, அவரிடத்திற்கு ஆள் அனுப்பின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ள் அழுகிறதையும் அவளோடேகூட வந்த யூதர்கள் அழுகிறதையும் இயேசு கண்டபோது ஆவியிலே கலங்கித் துயரமடைந்து: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னை எங்கே வைத்தீர்கள் என்றார். ஆண்டவரே, வந்து பாரும் என்றார்கள்;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யேசு கண்ணீர் விட்ட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 யூதர்கள்: இதோ, இவர் அவனை எவ்வளவாய்ச் சிநேகித்தார் என்றார்கள்!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்களில் சிலர் குருடனுடைய கண்களைத் திறந்த இவர், இவனைச் சாகாமலிருக்கப்பண்ணவும் கூடாதா என்ற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்களில் சிலர் குருடனுடைய கண்களைத் திறந்த இவர், இவனைச் சாகாமலிருக்கப்பண்ணவும் கூடாதா என்ற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ப்பொழுது இயேசு மறுபடியும் தமக்குள்ளே கலங்கிக் கல்லறையினிடத்திற்கு வந்தார். அது ஒரு குகையாயிருந்தது; அதின்மேல் ஒரு கல் வைக்கப்பட்டிருந்தது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ப்பொழுது இயேசு மறுபடியும் தமக்குள்ளே கலங்கிக் கல்லறையினிடத்திற்கு வந்தார். அது ஒரு குகையாயிருந்தது; அதின்மேல் ஒரு கல் வைக்கப்பட்டிருந்தது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இயேசு: கல்லை எடுத்துப்போடுங்கள் என்றார். மரித்தவனுடைய சகோதரியாகிய மார்த்தாள் அவரை நோக்கி: ஆண்டவரே, இப்பொழுது நாறுமே, நாலுநாளாயிற்றே என்றா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இயேசு: கல்லை எடுத்துப்போடுங்கள் என்றார். மரித்தவனுடைய சகோதரியாகிய மார்த்தாள் அவரை நோக்கி: ஆண்டவரே, இப்பொழுது நாறுமே, நாலுநாளாயிற்றே என்றா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யேசு அதைக் கேட்டபொழுது: இந்த வியாதி மரணத்துக்கு ஏதுவாயிராமல் தேவனுடைய மகிமை விளங்குவதற்கு ஏதுவாயிருக்கிறது; தேவனுடைய குமாரனும் அதினால் மகிமைப்படுவார் என்ற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யேசு அவளை நோக்கி: நீ விசுவாசித்தால் தேவனுடைய மகிமையைக் காண்பாய் என்று நான் உனக்குச் சொல்லவில்லையா என்ற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யேசு அவளை நோக்கி: நீ விசுவாசித்தால் தேவனுடைய மகிமையைக் காண்பாய் என்று நான் உனக்குச் சொல்லவில்லையா என்றா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்பொழுது மரித்தவன் வைக்கப்பட்ட இடத்திலிருந்த கல்லை எடுத்துப்போட்டார்கள். இயேசு தம்முடைய கண்களை ஏறெடுத்து: பிதாவே, நீர் எனக்குச் செவிகொடுத்தபடியினால் உம்மை ஸ்தோத்திரிக்கிறே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்பொழுது மரித்தவன் வைக்கப்பட்ட இடத்திலிருந்த கல்லை எடுத்துப்போட்டார்கள். இயேசு தம்முடைய கண்களை ஏறெடுத்து: பிதாவே, நீர் எனக்குச் செவிகொடுத்தபடியினால் உம்மை ஸ்தோத்திரிக்கிறே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நீர் எப்பொழுதும் எனக்குச் செவிகொடுக்கிறீர் என்று நான் அறிந்திருக்கிறேன்; ஆனாலும் நீர் என்னை அனுப்பினதைச் சூழ்ந்துநிற்கும் ஜனங்கள் விசுவாசிக்கும்படியாக அவர்கள் நிமித்தம் இதைச் சொன்னேன் என்றார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நீர் எப்பொழுதும் எனக்குச் செவிகொடுக்கிறீர் என்று நான் அறிந்திருக்கிறேன்; ஆனாலும் நீர் என்னை அனுப்பினதைச் சூழ்ந்துநிற்கும் ஜனங்கள் விசுவாசிக்கும்படியாக அவர்கள் நிமித்தம் இதைச் சொன்னேன் என்றார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இவைகளைச் சொன்னபின்பு: லாசருவே, வெளியே வா என்று, உரத்த சத்தமாய்க் கூப்பிட்டார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ப்பொழுது, மரித்தவன் வெளியே வந்தான். அவன் கால்களும் கைகளும் பிரேதச் சீலைகளினால் கட்டப்பட்டிருந்தது, அவன் முகமும் சீலையால் சுற்றப்பட்டிருந்தது. இயேசு அவர்களை நோக்கி: இவனைக் கட்டவிழ்த்துவிடுங்கள் என்றார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ப்பொழுது, மரித்தவன் வெளியே வந்தான். அவன் கால்களும் கைகளும் பிரேதச் சீலைகளினால் கட்டப்பட்டிருந்தது, அவன் முகமும் சீலையால் சுற்றப்பட்டிருந்தது. இயேசு அவர்களை நோக்கி: இவனைக் கட்டவிழ்த்துவிடுங்கள் என்றார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ப்பொழுது மரியாளிடத்தில் வந்திருந்து, இயேசு செய்தவைகளைக் கண்டவர்களாகிய யூதர்களில் அநேகர் அவரிடத்தில் விசுவாசமுள்ளவர்களா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யேசு அதைக் கேட்டபொழுது: இந்த வியாதி மரணத்துக்கு ஏதுவாயிராமல் தேவனுடைய மகிமை விளங்குவதற்கு ஏதுவாயிருக்கிறது; தேவனுடைய குமாரனும் அதினால் மகிமைப்படுவார் என்றார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ப்பொழுது மரியாளிடத்தில் வந்திருந்து, இயேசு செய்தவைகளைக் கண்டவர்களாகிய யூதர்களில் அநேகர் அவரிடத்தில் விசுவாசமுள்ளவர்களான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வர்களில் சிலர் பரிசேயரிடத்தில் போய், இயேசு செய்தவைகளை அவர்களுக்கு அறிவித்த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ப்பொழுது பிரதான ஆசாரியரும் பரிசேயரும் ஆலோசனைச் சங்கத்தைக் கூடிவரச்செய்து: நாம் என்ன செய்கிறது? இந்த மனுஷன் அநேக அற்புதங்களைச் செய்கிறானே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ப்பொழுது பிரதான ஆசாரியரும் பரிசேயரும் ஆலோசனைச் சங்கத்தைக் கூடிவரச்செய்து: நாம் என்ன செய்கிறது? இந்த மனுஷன் அநேக அற்புதங்களைச் செய்கிறானே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நாம் இவனை இப்படி விட்டுவிட்டால், எல்லாரும் இவனை விசுவாசிப்பார்கள்; அப்பொழுது ரோமர் வந்து நம்முடைய ஸ்தானத்தையும் ஜனத்தையும் அழித்துப்போடுவார்களே என்றார்க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நாம் இவனை இப்படி விட்டுவிட்டால், எல்லாரும் இவனை விசுவாசிப்பார்கள்; அப்பொழுது ரோமர் வந்து நம்முடைய ஸ்தானத்தையும் ஜனத்தையும் அழித்துப்போடுவார்களே என்றார்க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ப்பொழுது அவர்களில் ஒருவனும் அந்த வருஷத்துப் பிரதான ஆசாரியனுமாகிய காய்பா என்பவன் அவர்களை நோக்கி: உங்களுக்கு ஒன்றுந் தெரியாது;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ப்பொழுது அவர்களில் ஒருவனும் அந்த வருஷத்துப் பிரதான ஆசாரியனுமாகிய காய்பா என்பவன் அவர்களை நோக்கி: உங்களுக்கு ஒன்றுந் தெரியாது;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ஜனங்களெல்லாரும் கெட்டுப்போகாதபடிக்கு ஒரே மனுஷன் ஜனங்களுக்காக மரிப்பது நமக்கு நலமாயிருக்குமென்று நீங்கள் சிந்தியாமலிருக்கிறீர்கள் என்றான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ஜனங்களெல்லாரும் கெட்டுப்போகாதபடிக்கு ஒரே மனுஷன் ஜனங்களுக்காக மரிப்பது நமக்கு நலமாயிருக்குமென்று நீங்கள் சிந்தியாமலிருக்கிறீர்கள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யேசு மார்த்தாளிடத்திலும் அவளுடைய சகோதரியினிடத்திலும் லாசருவினிடத்திலும் அன்பாயிருந்தார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இதை அவன் சுயமாய்ச் சொல்லாமல், அந்த வருஷத்துப் பிரதான ஆசாரியனானபடியினாலே இயேசு யூதஜனங்களுக்காக மரிக்கப்போகிறாரென்றும்,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இதை அவன் சுயமாய்ச் சொல்லாமல், அந்த வருஷத்துப் பிரதான ஆசாரியனானபடியினாலே இயேசு யூதஜனங்களுக்காக மரிக்கப்போகிறாரென்றும்,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ந்த ஜனங்களுக்காகமாத்திரமல்ல சிதறியிருக்கிற தேவனுடைய பிள்ளைகளை ஒன்றாகச் சேர்க்கிறதற்காகவும் மரிக்கப்போகிறாரென்றும், தீர்க்கதரிசனமாய்ச் சொன்னான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ந்த ஜனங்களுக்காகமாத்திரமல்ல சிதறியிருக்கிற தேவனுடைய பிள்ளைகளை ஒன்றாகச் சேர்க்கிறதற்காகவும் மரிக்கப்போகிறாரென்றும், தீர்க்கதரிசனமாய்ச் சொன்னான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அந்நாள் முதல் அவரைக் கொலைச் செய்யும்படிக்கு ஆலோசனை பண்ணினார்கள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ஆகையால் இயேசு அதன்பின்பு வெளியரங்கமாய் யூதருக்குள்ளே சஞ்சரியாமல், அவ்விடம்விட்டு வனாந்தரத்துக்குச் சமீபமான இடமாகிய எப்பிராயீம் என்னப்பட்ட ஊருக்குப்போய், அங்கே தம்முடைய சீஷருடனேகூடத் தங்கியிருந்தார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ஆகையால் இயேசு அதன்பின்பு வெளியரங்கமாய் யூதருக்குள்ளே சஞ்சரியாமல், அவ்விடம்விட்டு வனாந்தரத்துக்குச் சமீபமான இடமாகிய எப்பிராயீம் என்னப்பட்ட ஊருக்குப்போய், அங்கே தம்முடைய சீஷருடனேகூடத் தங்கியிருந்தார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யூதருடைய பஸ்காபண்டிகை சமீபமாயிருந்தது, அதற்கு முன்னே அநேகர் தங்களைச் சுத்திகரித்துக்கொள்ளும்பொருட்டு நாட்டிலிருந்து எருசலேமுக்குப் போனார்கள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யூதருடைய பஸ்காபண்டிகை சமீபமாயிருந்தது, அதற்கு முன்னே அநேகர் தங்களைச் சுத்திகரித்துக்கொள்ளும்பொருட்டு நாட்டிலிருந்து எருசலேமுக்குப் போனார்கள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அங்கே அவர்கள் இயேசுவைத் தேடிக்கொண்டு தேவாலயத்தில் நிற்கையில், ஒருவரையொருவர் நோக்கி: உங்களுக் கெப்படித் தோன்றுகிறது, அவர் பண்டிகைக்கு வரமாட்டாரோ என்று பேசிக்கொண்ட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வியாதியாயிருக்கிறதாக அவர் கேள்விப்பட்டபொழுது, தாம் இருந்த இடத்திலே பின்னும் இரண்டுநாள் தங்கினார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அங்கே அவர்கள் இயேசுவைத் தேடிக்கொண்டு தேவாலயத்தில் நிற்கையில், ஒருவரையொருவர் நோக்கி: உங்களுக் கெப்படித் தோன்றுகிறது, அவர் பண்டிகைக்கு வரமாட்டாரோ என்று பேசிக்கொண்டார்கள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பிரதான ஆசாரியரும் பரிசேயரும் அவரைப் பிடிக்கும்படி யோசித்து, அவர் இருக்கிற இடத்தை எவனாவது அறிந்திருந்தால், அதை அறிவிக்கவேண்டுமென்று கட்டளையிட்டிருந்தார்கள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பிரதான ஆசாரியரும் பரிசேயரும் அவரைப் பிடிக்கும்படி யோசித்து, அவர் இருக்கிற இடத்தை எவனாவது அறிந்திருந்தால், அதை அறிவிக்கவேண்டுமென்று கட்டளையிட்டிருந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578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hen after that says he to his disciples, Let us go into Judaea aga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His disciples say unto him, Master, the Jews of late sought to stone you; and go you thith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gai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Jesus answered, Are there not twelve hours in the day? If any man walk in the day, he stumbl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, because he sees the light of this worl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But if a man walk in the night, he stumbles, because there is no light in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These things said he: and after that he says unto them, Our friend Lazarus sleeps; but I go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I may awake him out of sleep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n said his disciples, Lord, if he sleep, he shall do we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Now a certain man was sick, named Lazarus, of Bethany, the town of Mary and her sister Martha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Nevertheless Jesus spoke of his death: but they thought that he had spoken of taking of rest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leep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Then said Jesus unto them plainly, Lazarus is dea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I am glad for your sakes that I was not there, to the intent all of you may believe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evertheless let us go unto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Then said Thomas, which is called Didymus, unto his fellow disciples, Let us also go, that w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y die with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Then when Jesus came, he found that he had lain in the grave four days alread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Now Bethany was nigh unto Jerusalem, about fifteen furlongs off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many of the Jews came to Martha and Mary, to comfort them concerning their bro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(It was that Mary which anointed the Lord with ointment, and wiped his feet with her hair, who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Then Martha, as soon as she heard that Jesus was coming, went and met him: but Mary sat still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hou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Then said Martha unto Jesus, Lord, if you had been here, my brother had not di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But I know, that even now, whatsoever you will ask of God, God will give it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Jesus says unto her, Your brother shall rise aga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Martha says unto him, I know that he shall rise again in the resurrection at the last d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Jesus said unto her, I am the resurrection, and the life: he that believes in me, though he we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ad, yet shall he liv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whosoever lives and believes in me shall never die. Believe you thi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She says unto him, Yea, Lord: I believe that you are the Christ, the Son of God, which shoul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rother Lazarus was sick.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 into the worl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when she had so said, she went her way, and called Mary her sister secretly, saying,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ster has come, and calls for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s soon as she heard that, she arose quickly, and came unto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Now Jesus was not yet come into the town, but was in that place where Martha met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The Jews then which were with her in the house, and comforted her, when they saw Mary, that s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se up hastily and went out, followed her, saying, She goes unto the grave to weep the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Then when Mary was come where Jesus was, and saw him, she fell down at his feet, saying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, Lord, if you had been here, my brother had not di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When Jesus therefore saw her weeping, and the Jews also weeping which came with her, he groan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Therefore his sisters sent unto him, saying, Lord, behold, he whom you love is sic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spirit, and was troubl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And said, Where have all of you laid him? They said unto him, Lord, come and se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Jesus wep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Then said the Jews, Behold how he loved him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And some of them said, Could not this man, which opened the eyes of the blind, have caused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ven this man should not have die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Jesus therefore again groaning in himself comes to the grave. It was a cave, and a stone la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pon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Jesus said, Take all of you away the stone. Martha, the sister of him that was dead, says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, Lord, by this time he stinks: for he has been dead four day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When Jesus heard that, he said, This sickness is not unto death, but for the glory of God,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Jesus says unto her, Said I not unto you, that, if you would believe, you should see the glo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Go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Then they took away the stone from the place where the dead was laid. And Jesus lifted up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yes, and said, Father, I thank you that you have heard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And I knew that you hear me always: but because of the people which stand by I said it,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may believe that you have sent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And when he thus had spoken, he cried with a loud voice, Lazarus, come for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And he that was dead came forth, bound hand and foot with grave clothes: and his face was bou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bout with a cloth. Jesus says unto them, Loose him, and let him g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Then many of the Jews which came to Mary, and had seen the things which Jesus did, believed 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Son of God might be glorified thereb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But some of them went their ways to the Pharisees, and told them what things Jesus had don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Then gathered the chief priests and the Pharisees a council, and said, What do we? for this m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oes many miracl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If we let him thus alone, all men will believe on him: and the Romans shall come and take awa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oth our place and na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And one of them, named Caiaphas, being the high priest that same year, said unto them, All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know nothing at all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Nor consider that it is expedient for us, that one man should die for the people, and that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ole nation perish n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Now Jesus loved Martha, and her sister, and Lazar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And this spoke he not of himself: but being high priest that year, he prophesied that Jes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ould die for that nation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And not for that nation only, but that also he should gather together in one the children of Go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were scattered abroa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Then from that day forth they took counsel together in order to put him to de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Jesus therefore walked no more openly among the Jews; but went thence unto a country near 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lderness, into a city called Ephraim, and there continued with his discipl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And the Jews' passover was nigh at hand: and many went out of the country up to Jerusalem befo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passover, to purify themselv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Then sought they for Jesus, and spoke among themselves, as they stood in the temple, What thin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When he had heard therefore that he was sick, he abode two days still in the same place where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of you, that he will not come to the feast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Now both the chief priests and the Pharisees had given a commandment, that, if any man kn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re he were, he should show it, that they might take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2026-09-05T20:52:36Z</dcterms:created>
  <dcterms:modified xsi:type="dcterms:W3CDTF">2026-09-05T20:52:36Z</dcterms:modified>
  <dc:title>John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