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ுள்ள தேவன் முன்ப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ாய் வாழ்ந்தால் எழுப்புதல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பரிசுத்தம் ஆனால் தே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ாகும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ு பாத்திரர் இயேச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பிரியமாய் துதி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வே (தொழுதால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ப்புதல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இயேசுவை துதித்தால் தே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துதிக்கும் (அறியும்)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ப்புதல் எழுப்ப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த்தை கேட்கும் தேவனிட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த்திற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ஜெபித்தால் எழுப்ப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திறப்பிலே நின்றால் தே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(இயேசுவை) தேவனை அற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ர் அனை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மைணப் பட்ட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னே வருமே தேசத்த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ப்புதல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ர் இனைந்து விட்ட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எங்கே இருந்து புறப்படுகிறத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த்தின் எழுப்புதல் வருமே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ப்புதல் தேசத்தின் எழுப்ப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எங்கே இருந்து புறப்படுகிறத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உன்னிடத்திலே புறப்ப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உனக்குள்ளிருந்து புறப்ப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(நான்) எழுந்து விட்ட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ப்புதல் வந்திடும்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2026-07-30T20:00:31Z</dcterms:created>
  <dcterms:modified xsi:type="dcterms:W3CDTF">2026-07-30T20:00:31Z</dcterms:modified>
  <dc:title>துதிப் பாடல்கள் : 868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