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தேசத்துக்குக் காலம் வருகிறவரையில் சகல ஜாதிகளும் அவனையும் அவனுடைய புத்திரபெளத்திரரையும் சேவிப்பார்கள்; அதின்பின்பு அநேகம் ஜாதிகளும் பெரிய ராஜாக்களும் அவனை அடிமைகொள்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தேசத்துக்குக் காலம் வருகிறவரையில் சகல ஜாதிகளும் அவனையும் அவனுடைய புத்திரபெளத்திரரையும் சேவிப்பார்கள்; அதின்பின்பு அநேகம் ஜாதிகளும் பெரிய ராஜாக்களும் அவனை அடிமைகொள்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ந்த ஜாதியாவது, எந்த ராஜ்யமாவது பாபிலோன் ராஜாவாகிய நேபுகாத்நேச்சார் என்பவனைச் சேவியாமலும், தன் கழுத்தைப் பாபிலோன் ராஜாவின் நுகத்துக்குக் கீழ்ப்படுத்தாமலும்போனால், அந்த ஜாதியை நான் அவன் கையாலே நிர்மூலமாக்குமளவும், பட்டயத்தாலும் பஞ்சத்தாலும் கொள்ளைநோயாலும் தண்டிப்பேன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ந்த ஜாதியாவது, எந்த ராஜ்யமாவது பாபிலோன் ராஜாவாகிய நேபுகாத்நேச்சார் என்பவனைச் சேவியாமலும், தன் கழுத்தைப் பாபிலோன் ராஜாவின் நுகத்துக்குக் கீழ்ப்படுத்தாமலும்போனால், அந்த ஜாதியை நான் அவன் கையாலே நிர்மூலமாக்குமளவும், பட்டயத்தாலும் பஞ்சத்தாலும் கொள்ளைநோயாலும் தண்டிப்பேன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ந்த ஜாதியாவது, எந்த ராஜ்யமாவது பாபிலோன் ராஜாவாகிய நேபுகாத்நேச்சார் என்பவனைச் சேவியாமலும், தன் கழுத்தைப் பாபிலோன் ராஜாவின் நுகத்துக்குக் கீழ்ப்படுத்தாமலும்போனால், அந்த ஜாதியை நான் அவன் கையாலே நிர்மூலமாக்குமளவும், பட்டயத்தாலும் பஞ்சத்தாலும் கொள்ளைநோயாலும் தண்டிப்பேன் எ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் ராஜாவை நீங்கள் சேவிப்பதில்லையென்று உங்களுக்குச் சொல்லுகிற உங்கள் தீர்க்கதரிசிகளுக்கும், உங்கள் குறிகாரருக்கும், உங்கள் சொப்பனக்காரருக்கும், உங்கள் நாட்பார்க்கிறவர்களுக்கும், உங்கள் சூனியக்காரருக்கும் நீங்கள் செவிகொடாத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் ராஜாவை நீங்கள் சேவிப்பதில்லையென்று உங்களுக்குச் சொல்லுகிற உங்கள் தீர்க்கதரிசிகளுக்கும், உங்கள் குறிகாரருக்கும், உங்கள் சொப்பனக்காரருக்கும், உங்கள் நாட்பார்க்கிறவர்களுக்கும், உங்கள் சூனியக்காரருக்கும் நீங்கள் செவிகொடாத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் ராஜாவை நீங்கள் சேவிப்பதில்லையென்று உங்களுக்குச் சொல்லுகிற உங்கள் தீர்க்கதரிசிகளுக்கும், உங்கள் குறிகாரருக்கும், உங்கள் சொப்பனக்காரருக்கும், உங்கள் நாட்பார்க்கிறவர்களுக்கும், உங்கள் சூனியக்காரருக்கும் நீங்கள் செவிகொடாத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ை உங்கள் தேசத்திருந்து தூரப்படுத்துகிறதற்கும், உங்களைத் துரத்திவிடுகிறதற்கும், நீங்கள் அழிகிறதற்குமாக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ை உங்கள் தேசத்திருந்து தூரப்படுத்துகிறதற்கும், உங்களைத் துரத்திவிடுகிறதற்கும், நீங்கள் அழிகிறதற்குமாக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எருசலேமுக்குச் சிதேக்கியா ராஜாவினிடத்தில் வரும் ஸ்தானாபதிகள் கையிலே ஏதோமின் ராஜாவுக்கும் மோவாபின் ராஜாவுக்கும், அம்மோன் புத்திரரின் ராஜாவுக்கும், தீருவின் ராஜாவுக்கும், சீதோனின் ராஜாவுக்கும் அனுப்ப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எந்த ஜாதி தன் கழுத்தைப் பாபிலோன் ராஜாவின் நுகத்துக்குக் கீழ்ப்படுத்தி, அவனைச் சேவிக்குமோ, அந்த ஜாதியைத் தன் தேசத்தைப் பயிரிட்டு, அதிலே குடியிருந்து தாபரி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எந்த ஜாதி தன் கழுத்தைப் பாபிலோன் ராஜாவின் நுகத்துக்குக் கீழ்ப்படுத்தி, அவனைச் சேவிக்குமோ, அந்த ஜாதியைத் தன் தேசத்தைப் பயிரிட்டு, அதிலே குடியிருந்து தாபரிக்கப்பண்ணுவேன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எல்லா வார்த்தைகளின்படியே நான் யூதாவின் ராஜாவாகிய சிதேக்கியாவோடு பேசி: உங்கள் கழுத்தைப் பாபிலோன் ராஜாவின் நுகத்துக்குக் கீழ்ப்படுத்தி, அவனையும் அவன் ஜனத்தையும் சேவியுங்கள், அப்பொழுது பிழைப்ப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எல்லா வார்த்தைகளின்படியே நான் யூதாவின் ராஜாவாகிய சிதேக்கியாவோடு பேசி: உங்கள் கழுத்தைப் பாபிலோன் ராஜாவின் நுகத்துக்குக் கீழ்ப்படுத்தி, அவனையும் அவன் ஜனத்தையும் சேவியுங்கள், அப்பொழுது பிழைப்ப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பிலோன் ராஜாவைச் சேவியாமற்போகிற ஜாதிக்கு விரோதமாக கர்த்தர் சொன்னதின்படியே, நீயும் உன் ஜனமும் பட்டயத்தாலும் பஞ்சத்தாலும் கொள்ளைநோயாலும் சாவானேன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பிலோன் ராஜாவைச் சேவியாமற்போகிற ஜாதிக்கு விரோதமாக கர்த்தர் சொன்னதின்படியே, நீயும் உன் ஜனமும் பட்டயத்தாலும் பஞ்சத்தாலும் கொள்ளைநோயாலும் சாவானேன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பாபிலோன் ராஜாவைச் சேவிப்பதில்லையென்று உங்களுடனே சொல்லுகிற தீர்க்கதரிசிகளின் வார்த்தைகளைக் கேளாதிருங்கள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பாபிலோன் ராஜாவைச் சேவிப்பதில்லையென்று உங்களுடனே சொல்லுகிற தீர்க்கதரிசிகளின் வார்த்தைகளைக் கேளாதிருங்கள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்களை அனுப்பினதில்லை; நான் உங்களைத் துரத்திவிடுகிறதற்கும், நீங்களும் உங்களுக்குத் தீர்க்கதரிசனம் சொல்லுகிற தீர்க்கதரிசிகளும் அழிந்துபோகிறதற்கும் அல்லவோ இவர்கள் என் நாமத்தைச் சொல்லி, பொய்யான தீர்க்கதரிசனம் உரைக்கிறார்கள் என்று கர்த்தர் சொல்லுகிறார் என்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்களை அனுப்பினதில்லை; நான் உங்களைத் துரத்திவிடுகிறதற்கும், நீங்களும் உங்களுக்குத் தீர்க்கதரிசனம் சொல்லுகிற தீர்க்கதரிசிகளும் அழிந்துபோகிறதற்கும் அல்லவோ இவர்கள் என் நாமத்தைச் சொல்லி, பொய்யான தீர்க்கதரிசனம் உரைக்கிறார்கள் என்று கர்த்தர் சொல்லுகிறார் என்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எருசலேமுக்குச் சிதேக்கியா ராஜாவினிடத்தில் வரும் ஸ்தானாபதிகள் கையிலே ஏதோமின் ராஜாவுக்கும் மோவாபின் ராஜாவுக்கும், அம்மோன் புத்திரரின் ராஜாவுக்கும், தீருவின் ராஜாவுக்கும், சீதோனின் ராஜாவுக்கும் அனுப்ப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்களை அனுப்பினதில்லை; நான் உங்களைத் துரத்திவிடுகிறதற்கும், நீங்களும் உங்களுக்குத் தீர்க்கதரிசனம் சொல்லுகிற தீர்க்கதரிசிகளும் அழிந்துபோகிறதற்கும் அல்லவோ இவர்கள் என் நாமத்தைச் சொல்லி, பொய்யான தீர்க்கதரிசனம் உரைக்கிறார்கள் என்று கர்த்தர் சொல்லுகிறார் என்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நான் ஆசாரியரையும் இந்த எல்லா ஜனங்களையும் நோக்கி: இதோ, கர்த்தருடைய ஆலயத்தின் பணிமுட்டுகள் இப்பொழுது சீக்கிரத்திலே பாபிலோனிலிருந்து திரும்பிக்கொண்டுவரப்படுமென்று, உங்களுக்குத் தீர்க்கதரிசனம் சொல்லுகிற உங்களுடைய தீர்க்கதரிசிகளின் வார்த்தைகளைக் கேளாதிருங்கள் என்று கர்த்தர் சொல்லுகிறார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நான் ஆசாரியரையும் இந்த எல்லா ஜனங்களையும் நோக்கி: இதோ, கர்த்தருடைய ஆலயத்தின் பணிமுட்டுகள் இப்பொழுது சீக்கிரத்திலே பாபிலோனிலிருந்து திரும்பிக்கொண்டுவரப்படுமென்று, உங்களுக்குத் தீர்க்கதரிசனம் சொல்லுகிற உங்களுடைய தீர்க்கதரிசிகளின் வார்த்தைகளைக் கேளாதிருங்கள் என்று கர்த்தர் சொல்லுகிறார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நான் ஆசாரியரையும் இந்த எல்லா ஜனங்களையும் நோக்கி: இதோ, கர்த்தருடைய ஆலயத்தின் பணிமுட்டுகள் இப்பொழுது சீக்கிரத்திலே பாபிலோனிலிருந்து திரும்பிக்கொண்டுவரப்படுமென்று, உங்களுக்குத் தீர்க்கதரிசனம் சொல்லுகிற உங்களுடைய தீர்க்கதரிசிகளின் வார்த்தைகளைக் கேளாதிருங்கள் என்று கர்த்தர் சொல்லுகிறார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நான் ஆசாரியரையும் இந்த எல்லா ஜனங்களையும் நோக்கி: இதோ, கர்த்தருடைய ஆலயத்தின் பணிமுட்டுகள் இப்பொழுது சீக்கிரத்திலே பாபிலோனிலிருந்து திரும்பிக்கொண்டுவரப்படுமென்று, உங்களுக்குத் தீர்க்கதரிசனம் சொல்லுகிற உங்களுடைய தீர்க்கதரிசிகளின் வார்த்தைகளைக் கேளாதிருங்கள் என்று கர்த்தர் சொல்லுகிறார்; அவர்கள் உங்களுக்குப் பொய்யான தீர்க்கதரிசனம் சொல்லு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ச் செவிகொடாதிருங்கள்; பாபிலோன் ராஜாவைச் சேவியுங்கள், அப்பொழுது பிழைப்பீர்கள் இந்த நகரம் பாழாய்ப்போகவேண்டியதென்ன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க்குச் செவிகொடாதிருங்கள்; பாபிலோன் ராஜாவைச் சேவியுங்கள், அப்பொழுது பிழைப்பீர்கள் இந்த நகரம் பாழாய்ப்போகவேண்டியதெ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ல்லது அவர்கள் தீர்க்கதரிசிகளாயிருந்து, அவர்களிடத்திலே கர்த்தருடைய வார்த்தை இருந்தால், கர்த்தருடைய ஆலயத்திலும், யூதா ராஜாவின் அரமனையிலும், எருசலேமிலும் மீதியான பணிமுட்டுகள் பாபிலோனுக்குப் போகாதபடிக்கு அவர்கள் சேனைகளின் கர்த்தரை நோக்கி மன்றாடட்டு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ல்லது அவர்கள் தீர்க்கதரிசிகளாயிருந்து, அவர்களிடத்திலே கர்த்தருடைய வார்த்தை இருந்தால், கர்த்தருடைய ஆலயத்திலும், யூதா ராஜாவின் அரமனையிலும், எருசலேமிலும் மீதியான பணிமுட்டுகள் பாபிலோனுக்குப் போகாதபடிக்கு அவர்கள் சேனைகளின் கர்த்தரை நோக்கி மன்றாடட்டு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ல்லது அவர்கள் தீர்க்கதரிசிகளாயிருந்து, அவர்களிடத்திலே கர்த்தருடைய வார்த்தை இருந்தால், கர்த்தருடைய ஆலயத்திலும், யூதா ராஜாவின் அரமனையிலும், எருசலேமிலும் மீதியான பணிமுட்டுகள் பாபிலோனுக்குப் போகாதபடிக்கு அவர்கள் சேனைகளின் கர்த்தரை நோக்கி மன்றாடட்டும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எஜமான்களுக்குச் சொல்லும்படிக் கற்பிக்கவேண்டுமென்று இஸ்ரவேலின் தேவனாகிய சேனைகளின் கர்த்தர் உரைக்கிறது என்னவென்ற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பிலோன் ராஜாவாகிய நேபுகாத்நேச்சார் யோயாக்கீமின் குமாரனாகிய எகொனியா என்னும் யூதாவின் ராஜாவையும், யூதாவிலும் எருசலேமிலிருந்த பெரியோர் அனைவரையும் எருசலேமிலிருந்து பாபிலோனுக்குச் சிறைபிடித்துக்கொண்டுபோகையி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பிலோன் ராஜாவாகிய நேபுகாத்நேச்சார் யோயாக்கீமின் குமாரனாகிய எகொனியா என்னும் யூதாவின் ராஜாவையும், யூதாவிலும் எருசலேமிலிருந்த பெரியோர் அனைவரையும் எருசலேமிலிருந்து பாபிலோனுக்குச் சிறைபிடித்துக்கொண்டுபோகையி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டுக்காமல் விட்ட சகல தூண்களையும் கடல்தொட்டியையும், ஆதாரங்களையும், இந்த நகரத்தில் மீதியான மற்றப் பணிமுட்டுகளையுங்குறித்துச் சேனைகளின் கர்த்தர் சொல்லுகிறது என்னவென்றால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டுக்காமல் விட்ட சகல தூண்களையும் கடல்தொட்டியையும், ஆதாரங்களையும், இந்த நகரத்தில் மீதியான மற்றப் பணிமுட்டுகளையுங்குறித்துச் சேனைகளின் கர்த்தர் சொல்லுகிறது என்னவென்றா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டைய ஆலயத்திலும், யூதாராஜாவின் அரமனையிலும், எருசலேமிலும் மீதியான அந்தப் பணிமுட்டுகள் பாபிலோனுக்குக் கொண்டுபோகப்படுமெ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டைய ஆலயத்திலும், யூதாராஜாவின் அரமனையிலும், எருசலேமிலும் மீதியான அந்தப் பணிமுட்டுகள் பாபிலோனுக்குக் கொண்டுபோகப்படுமெ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அவைகளை விசாரிக்கும் நாள்வரைக்கும் அவைகள் அங்கே இருக்கும்; பின்பு அவைகளைத் திரும்ப இந்த ஸ்தலத்திற்குக் கொண்டுவரப்பண்ணுவேன் என்று கர்த்தர் சொல்லுகிறார் என்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அவைகளை விசாரிக்கும் நாள்வரைக்கும் அவைகள் அங்கே இருக்கும்; பின்பு அவைகளைத் திரும்ப இந்த ஸ்தலத்திற்குக் கொண்டுவரப்பண்ணுவேன் என்று கர்த்தர் சொல்லுகிறார் என்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ியாவின் குமாரனும் யூதாவின் ராஜாவுமாகிய யோயாக்கீமுடைய ராஜ்யபாரத்தின் துவக்கத்திலே கர்த்தரால் எரேமியாவுக்கு, உண்டான வார்த்தை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ியாவின் குமாரனும் யூதாவின் ராஜாவுமாகிய யோயாக்கீமுடைய ராஜ்யபாரத்தின் துவக்கத்திலே கர்த்தரால் எரேமியாவுக்கு, உண்டான வார்த்தை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எஜமான்களுக்குச் சொல்லும்படிக் கற்பிக்கவேண்டுமென்று இஸ்ரவேலின் தேவனாகிய சேனைகளின் கர்த்தர் உரைக்கிறது என்னவென்றா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னை நோக்கி: நீ உனக்குக் கயிறுகளையும் நுகங்களையும் உண்டுபண்ணி, அவைகளை உன் கழுத்திலே பூட்டி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ூமியையும் மனுஷனையும் பூமியின்மேலுள்ள மிருகஜீவன்களையும் என் மகா பலத்தினாலும் ஓங்கிய என் புயத்தினாலும் உண்டாக்கினேன்; எனக்கு இஷ்டமானவனுக்கு அதைக் கொட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ூமியையும் மனுஷனையும் பூமியின்மேலுள்ள மிருகஜீவன்களையும் என் மகா பலத்தினாலும் ஓங்கிய என் புயத்தினாலும் உண்டாக்கினேன்; எனக்கு இஷ்டமானவனுக்கு அதைக் கொட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ம் நான் இந்த தேசங்களையெல்லாம் என் ஊழியக்காரனாகிய நேபுகாத்நேச்சார் என்கிற பாபிலோன் ராஜாவின் கையிலே கொடுத்தேன்; அவனுக்கு ஊழியஞ்செய்யும்படி வெளியின் மிருகஜீவன்களையும் கொடு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ொழுதும் நான் இந்த தேசங்களையெல்லாம் என் ஊழியக்காரனாகிய நேபுகாத்நேச்சார் என்கிற பாபிலோன் ராஜாவின் கையிலே கொடுத்தேன்; அவனுக்கு ஊழியஞ்செய்யும்படி வெளியின் மிருகஜீவன்களையும் கொடு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സകലജാതികളും അവനെയും അവന്റെ മകനെയും മകന്റെ മകനെയും അവന്റെ ദേശത്തിന്റെ കാലാവധിയാകുവോളം സേവ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 ശേഷം അനേകം ജാതികളും വലിയ രാജാക്കന്മാരും അവനെക്കൊണ്ടും സേവ ചെയ്യ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ബാബേൽരാജാവായ നെബൂഖദ്നേസരിനെ സേവിക്കയോ ബാബേൽരാജാവിന്റെ നുകത്തിന്നു കഴുത്തു കീഴ്പെടുത്തുക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ാത്ത ജാതിയെയും രാജ്യത്തെയും ഞാൻ അവന്റെ കൈകൊണ്ടു അവരെ മുടിച്ചുകളയുംവരെ വാൾകൊണ്ടും ക്ഷാമ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ാമാരികൊണ്ടും സന്ദർശ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ബാബേൽരാജാവിനെ സേവിക്കേണ്ടിവരികയില്ല എന്നു പറയുന്ന നിങ്ങളുടെ പ്രവാചക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ശ്നക്കാർക്കും നിങ്ങളുടെ സ്വപ്നങ്ങൾക്കും നിങ്ങളുടെ ശകുനവാദികൾക്കും ക്ഷുദ്രക്ക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വികൊടു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ളെ നിങ്ങളുടെ ദേശത്തുനിന്നു അകറ്റിക്കളവാനും ഞാൻ നിങ്ങളെ നീക്കിക്കളഞ്ഞിട്ടു നിങ്ങ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ച്ചുപോകുവാനും ഇടയാകത്തക്കവണ്ണം അവർ നിങ്ങളോടു ഭോഷ്കു പ്രവച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പിന്നെ അവയെ യെഹൂദാരാജാവായ സിദെക്കീയാവിന്റെ അടുക്കൽ വരുന്ന ദൂതന്മാരുടെ കയ്യിൽ എദോംരാജാവ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ബാബേൽരാജാവിന്റെ നുകത്തിന്നു കഴുത്തു കീഴ്പെടുത്തി അവനെ സേവിക്കുന്ന ജാതിയെ ഞാൻ അ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ു തന്നേ വസിക്കുമാറാക്കും; അവർ അതിൽ കൃഷിചെയ്തു അവിടെ പാർ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അങ്ങനെ തന്നേ യെഹൂദാരാജാവായ സിദെക്കീയാവോടും പ്രസ്താവിച്ചതെന്തെന്നാൽ: നിങ്ങൾ ബാബേൽ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ുകത്തിന്നു കഴുത്തു കീഴ്പെടുത്തി അവനെയും അവന്റെ ജനത്തെയും സേവിച്ചു ജീവ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ബാബേൽരാജാവിനെ സേവിക്കാത്ത ജാതിയെക്കുറിച്ചു യഹോവ അരുളിച്ചെയ്തതു പോലെ നീയും നിന്റെ പ്രജ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ൾകൊണ്ടും ക്ഷാമംകൊണ്ടും മഹാമാരികൊണ്ടും മരിക്കുന്നതു എന്തി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ങ്ങൾ ബാബേൽരാജാവിനെ സേവിക്കേണ്ടിവരികയില്ല എന്നു പറയുന്ന പ്രവാചകന്മാരുടെ വാക്കു കേൾക്കരുത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ോഷ്കത്രേ നിങ്ങളോടു പ്രവച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ാൻ അവരെ അയച്ചിട്ടില്ല; എങ്കിലും ഞാൻ നിങ്ങളെ നീക്കിക്കളവാനും നിങ്ങളും നിങ്ങളോടു പ്രവച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ാചകന്മാരും നശിച്ചുപോകുവാനും തക്കവണ്ണം അവർ എന്റെ നാമത്തിൽ ഭോഷ്കു പ്രവചിക്കുന്നു എന്നു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ാവാബ് രാജാവിന്നും അമ്മോന്യരുടെ രാജാവിന്നും സോർരാജാവിന്നും സീദോൻ രാജാവിന്നും കൊടുത്തയ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പിന്നെ ഞാൻ പുരോഹിതന്മാരോടും ഈ സകലജനത്തോടും പ്രസ്താവിച്ചതെന്തെന്നാൽ: യഹോവ ഇപ്രകാ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യുന്നു: യഹോവയുടെ ആലയംവക ഉപകരണങ്ങൾ ഇപ്പോൾ ക്ഷണത്തിൽ ബാബേലിൽനിന്നു തിരികെ കൊണ്ടു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ിങ്ങനെ പ്രവചിക്കുന്ന നിങ്ങളുടെ പ്രവാചകന്മാരുടെ വാക്കു കേൾക്കരുതു: അവർ ഭോഷ്കത്രേ നി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ച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ക്കു ചെവികൊടുക്കരുതു; ബോബേൽരാജാവിനെ സേവിച്ചു ജീവിച്ചുകൊൾവിൻ; ഈ നഗ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ൂന്യമായ്തീരുന്നതെന്തി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ർ പ്രവാചകന്മാരാകുന്നു എങ്കിൽ, യഹോവയുടെ അരുളപ്പാടു അവർക്കുണ്ടെങ്കിൽ, യഹോവയുടെ ആലയത്ത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രാജാവിന്റെ അരമനയിലും യെരൂശലേമിലും ശേഷിച്ചിരിക്കുന്ന ഉപകരണങ്ങൾ ബാബേല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ോകാതിരിക്കേണ്ടതിന്നു അവർ സൈന്യങ്ങളുടെ യഹോവയോടു പക്ഷവാദം കഴ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ങ്ങളുടെ യജമാനന്മാരോടു പറവാൻ നീ അവരോടു കല്പിക്കേണ്ടതു: യിസ്രായേലിന്റെ ദൈവമായ സൈന്യങ്ങളുടെ യഹോ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ബാബേൽരാജാവായ നെബൂഖദ്നേസർ, യെഹോയാക്കീമിന്റെ മകനായി യെഹൂദാരാജാവായ യെഖൊന്യാവെയും യെഹൂദ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ലും ഉള്ള സകല കുലീനന്മാരെയും യെരൂശലേമിൽനിന്നു ബാബേലിലേക്കു പിടിച്ചു കൊണ്ടുപോയപ്പോ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എടുക്കാതെ വെച്ചിരുന്ന സ്തംഭങ്ങളെയും കടലിനെയും പീഠങ്ങളെയും ഈ നഗരത്തിൽ ശേഷിച്ചിരിക്കുന്ന 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കരണങ്ങളെയും കുറിച്ചു സൈന്യങ്ങളുടെ യഹോവ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തേ, യഹോവയുടെ ആലയത്തിലും യെഹൂദാരാജാവിന്റെ അരമനയിലും യെരൂശലേമിലും ശേഷിപ്പ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കരണങ്ങളെക്കുറിച്ചു തന്നേ യിസ്രായേലിന്റെ ദൈവമായ സൈന്യങ്ങളുടെ യഹോവ ഇപ്രകാരം അരുളിച്ചെയ്യുന്ന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യെ ബാബേലിലേക്കു കൊണ്ടുപോകും; ഞാൻ അവരെ സന്ദർശിക്കുന്ന നാൾവരെ, അവ അവിടെ ഇരിക്കും; പിന്നത്തേ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അവയെ ഈ സ്ഥലത്തു മടക്കിവരുത്ത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ോശീയാവിന്റെ മകനായി യെഹൂദാരാജാവായ യെഹോയാക്കീമിന്റെ വാഴ്ചയുടെ ആരംഭത്തിങ്കൽ യഹോവയിങ്ക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രെമ്യാവിന്നുണ്ടായ അരുളപ്പാട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പ്രാകരം അരുളിച്ചെയ്യുന്നു: നിങ്ങളുടെ യജമാനന്മാരോടു ഇപ്രാകരം പറവിൻ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ഹോവ എന്നോടു ഇപ്രകാരം അരുളിച്ചെയ്തു: നീ കയറും നുകവും ഉണ്ടാക്കി നിന്റെ കഴുത്തിൽ വെ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ഭൂമിയെയും ഭൂതലത്തിലെ മനുഷ്യനെയും മൃഗങ്ങളെയും എന്റെ മഹാശക്തികൊണ്ടും നീട്ടിയ ഭുജംകൊ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്കിയിരിക്കുന്നു; എനിക്കു ബോധിച്ചവന്നു ഞാൻ അതു 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പ്പോഴോ ഞാൻ ഈ ദേശങ്ങളെ ഒക്കെയും എന്റെ ദാസനായി ബാബേൽരാജാവായ നെബൂഖദ്നേസരി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ിരിക്കുന്നു; അവനെ സേവിക്കേണ്ടതിന്നു വയലിലെ മൃഗങ്ങളെയും ഞാൻ അവന്നു കൊടുത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2026-08-02T15:07:37Z</dcterms:created>
  <dcterms:modified xsi:type="dcterms:W3CDTF">2026-08-02T15:07:37Z</dcterms:modified>
  <dc:title>எரேமியா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