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27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நேச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சிப்பேன் நேசிப்பேன்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,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,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றாதவர் நீர் மாறாத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இயேசு நீர் மாறாத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2026-07-31T11:14:32Z</dcterms:created>
  <dcterms:modified xsi:type="dcterms:W3CDTF">2026-07-31T11:14:32Z</dcterms:modified>
  <dc:title>துதிப் பாடல்கள் : 714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