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ட்டைகளில் ஆரோக்க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ாதி வானங்கள் போற்று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் நீரே – அகில உலகத்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ிகின்ற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உம்மை மகிமைப் படுத்த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்கலாம் – தேவர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ே பரிசுத்தர் பரிசு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ல்ஷடாய் என்ற நாமம் உடை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த்தியிலே அவர் வந்தி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ோற்றுது பூமியும் வாழ்த்த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 ஜீவன்களும் வாழ்த்தி உம்மை பாட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வர் நித்திய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த்தையும் செய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ும் சேராத ஒளியினிலே வாழ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சூரிய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2026-07-25T11:41:54Z</dcterms:created>
  <dcterms:modified xsi:type="dcterms:W3CDTF">2026-07-25T11:41:54Z</dcterms:modified>
  <dc:title>துதிப் பாடல்கள் : 860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