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ட்டைகளில் ஆரோக்க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ாதி வானங்கள் போற்றுகின்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ம் நீரே – அகில உலகத்த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ளிகின்ற தெய்வ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உம்மை மகிமைப் படுத்த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க்கலாம் – தேவர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ரே பரிசுத்தர் பரிசுத்த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ல்ஷடாய் என்ற நாமம் உடைய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மத்தியிலே அவர் வந்திரு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போற்றுது பூமியும் வாழ்த்த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ல ஜீவன்களும் வாழ்த்தி உம்மை பாட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்வ வல்லவர் நித்தியமா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லத்தையும் செய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ரும் சேராத ஒளியினிலே வாழ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் சூரிய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2026-06-10T09:09:44Z</dcterms:created>
  <dcterms:modified xsi:type="dcterms:W3CDTF">2026-06-10T09:09:44Z</dcterms:modified>
  <dc:title>துதிப் பாடல்கள் : 860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