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ட்டைகளில் ஆரோக்க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ாதி வானங்கள் போற்றுகின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ம் நீரே – அகில உலகத்த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ளிகின்ற தெய்வ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் உம்மை மகிமைப் படுத்த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க்கலாம் – தேவர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வரே பரிசுத்தர் பரிசுத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ல்ஷடாய் என்ற நாமம் உடை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மத்தியிலே அவர் வந்தி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் போற்றுது பூமியும் வாழ்த்த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ல ஜீவன்களும் வாழ்த்தி உம்மை பாட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 வல்லவர் நித்தியம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லத்தையும் செய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வரும் சேராத ஒளியினிலே வாழ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ின் சூரிய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2026-09-08T14:52:15Z</dcterms:created>
  <dcterms:modified xsi:type="dcterms:W3CDTF">2026-09-08T14:52:15Z</dcterms:modified>
  <dc:title>துதிப் பாடல்கள் : 860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