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rning light is breaking ; 
The darkness disappears ! 
The sons of earth are waking 
To penitential tears ; 
Each breeze that sweeps the ocean 
Brings tidings from afar, 
Of nations in commotion, 
Prepared for Zion's wa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heathen nations bending 
Before the God we love, 
And thousand hearts ascending 
In gratitude above ; 
While sinners, now confessing, 
The gospel call obey, 
And seek the Saviour's blessing — 
A nation in a d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lest river of salvation ! 
Pursue thine onward way ; 
Flow thou to every nation, 
Nor in thy richness stay : 
Stay not till all the lowly 
Triumphant reach their home : 
Stay not till all the holy 
Proclaim —  The Lord is com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2026-06-10T10:03:24Z</dcterms:created>
  <dcterms:modified xsi:type="dcterms:W3CDTF">2026-06-10T10:03:24Z</dcterms:modified>
  <dc:title>Hymn : 1071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