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meet beyond the river. 
Where the surges cease to roll ? 
Where, in all the bright  for ever, 
Sorrow ne'er shall press the soul ?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we meet ? shall we meet ? 
Shall we meet ? shall we meet ? 
Shall we meet beyond the river, 
Where the surges cease to roll ?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hall we meet in that blest harbour, 
When our stormy voyage is o'er ? 
Shall we meet and cast the anchor 
By the fair celestial shore ?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hall we meet in yonder city, 
Where the towers of crystal shine ? 
Where the walls are all of jasper, 
Built by workmanship divine ? —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here the music of the ransomed 
Rolls its harmony around, 
And creation swells the chorus 
With its sweet melodious sound ?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hall we meet with many a loved one 
That was torn from our embrace ? 
Shall we listen to their voices, 
And behold them face to face ? 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Shall we meet with Christ our Saviour, 
When He comes to claim His own ? 
Shall we know His blessed favour, 
And sit down upon His thron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2026-07-31T14:57:34Z</dcterms:created>
  <dcterms:modified xsi:type="dcterms:W3CDTF">2026-07-31T14:57:34Z</dcterms:modified>
  <dc:title>Hymn : 913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