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ளைப்படைந்தவனுக்கு சமயத்திற்கேற்ற வார்த்தை சொல்ல நான் அறியும்படிக்கு, கர்த்தராகிய ஆண்டவர் எனக்குக் கல்விமானின் நாவைத் தந்தருளினார்; காலைதோறும் என்னை எழுப்புகிறார்; கற்றுக்கொள்ளுகிறவர்களைப்போல, நான் கேட்கும்படி என் செவியைக் கவனிக்கச்செய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ளைப்படைந்தவனுக்கு சமயத்திற்கேற்ற வார்த்தை சொல்ல நான் அறியும்படிக்கு, கர்த்தராகிய ஆண்டவர் எனக்குக் கல்விமானின் நாவைத் தந்தருளினார்; காலைதோறும் என்னை எழுப்புகிறார்; கற்றுக்கொள்ளுகிறவர்களைப்போல, நான் கேட்கும்படி என் செவியைக் கவனிக்கச்செய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என்செவியைத் திறந்தார்; நான் எதிர்க்கவுமில்லை, நான் பின்வாங்கவும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ாகிய ஆண்டவர் என்செவியைத் திறந்தார்; நான் எதிர்க்கவுமில்லை, நான் பின்வாங்கவுமி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டிக்கிறவர்களுக்கு என் முதுகையும், தாடைமயிரைப் பிடுங்குகிறவர்களுக்கு என் தாடைகளையும் ஒப்புக்கொடுத்தேன்; அவமானத்துக்கும் உமிழ்நீருக்கும் என் முகத்தை மறைக்க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டிக்கிறவர்களுக்கு என் முதுகையும், தாடைமயிரைப் பிடுங்குகிறவர்களுக்கு என் தாடைகளையும் ஒப்புக்கொடுத்தேன்; அவமானத்துக்கும் உமிழ்நீருக்கும் என் முகத்தை மறைக்க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எனக்குத் துணைசெய்கிறார்; ஆகையால் நான் வெட்கப்படேன்; நான் வெட்கப்பட்டுப்போவதில்லையென்று அறிந்திருக்கிறேன்; ஆதலால் என் முகத்தைக் கற்பாறையைப்போலாக்க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எனக்குத் துணைசெய்கிறார்; ஆகையால் நான் வெட்கப்படேன்; நான் வெட்கப்பட்டுப்போவதில்லையென்று அறிந்திருக்கிறேன்; ஆதலால் என் முகத்தைக் கற்பாறையைப்போலாக்கி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ை நீதிமானாக்குகிறவர் சமீபமாயிருக்கிறார்; என்னோடே வழக்காடுகிறவன் யார்? ஏகமாய் நிற்போமாக, யார் எனக்கு எதிராளி? அவன் என்னிடத்தில் வரட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னை நீதிமானாக்குகிறவர் சமீபமாயிருக்கிறார்; என்னோடே வழக்காடுகிறவன் யார்? ஏகமாய் நிற்போமாக, யார் எனக்கு எதிராளி? அவன் என்னிடத்தில் வரட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ான் உங்கள் தாயை அனுப்பிவிட்டபோது, அவளுக்குக் கொடுத்த தள்ளுதற்சீட்டு எங்கே? அல்லது எனக்குக் கடன்கொடுத்த எவனுக்கு உங்களை நான் விற்றுப்போட்டேன்? இதோ, உங்கள் அக்கிரமங்களினிமித்தம் நீங்கள் விற்கப்பட்டீர்கள்; உங்கள் பாதகங்களினிமித்தம் உங்கள் தாய் அனுப்பிவிடப்பட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கர்த்தராகிய ஆண்டவர் எனக்குத் துணைசெய்கிறார்; என்னை ஆக்கினைக்குள்ளாகத் தீர்க்கிறவன் யார்? இதோ, அவர்கள் எல்லாரும் ஒரு வஸ்திரத்தைப்போலப் பழசாவார்கள்; பொட்டுப்பூச்சி அவர்களை அரிக்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கர்த்தராகிய ஆண்டவர் எனக்குத் துணைசெய்கிறார்; என்னை ஆக்கினைக்குள்ளாகத் தீர்க்கிறவன் யார்? இதோ, அவர்கள் எல்லாரும் ஒரு வஸ்திரத்தைப்போலப் பழசாவார்கள்; பொட்டுப்பூச்சி அவர்களை அரிக்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ர்த்தருக்குப் பயந்து, அவருடைய தாசனின் சொல்லைக் கேட்டு தனக்கு வெளிச்சமில்லாததினால் இருட்டிலே நடக்கிறானோ, அவன் கர்த்தருடய நாமத்தை நம்பி, தன் தேவனைச் சார்ந்துகொள்ள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ர்த்தருக்குப் பயந்து, அவருடைய தாசனின் சொல்லைக் கேட்டு தனக்கு வெளிச்சமில்லாததினால் இருட்டிலே நடக்கிறானோ, அவன் கர்த்தருடய நாமத்தை நம்பி, தன் தேவனைச் சார்ந்துகொள்ள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எவன் கர்த்தருக்குப் பயந்து, அவருடைய தாசனின் சொல்லைக் கேட்டு தனக்கு வெளிச்சமில்லாததினால் இருட்டிலே நடக்கிறானோ, அவன் கர்த்தருடய நாமத்தை நம்பி, தன் தேவனைச் சார்ந்துகொள்ள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நெருப்பைக் கொளுத்தி, அக்கினிப்பொறிகளால் சூழப்பட்டிருக்கிற நீங்கள் அனைவரும், உங்கள் அக்கினி தீபத்திலும், நீங்கள் மூட்டின அக்கினி ஜுவாலையிலும் நடவுங்கள்; வேதனையில் கிடப்பீர்கள்; என் கரத்தினால் இது உங்களுக்கு உண்டாக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தோ, நெருப்பைக் கொளுத்தி, அக்கினிப்பொறிகளால் சூழப்பட்டிருக்கிற நீங்கள் அனைவரும், உங்கள் அக்கினி தீபத்திலும், நீங்கள் மூட்டின அக்கினி ஜுவாலையிலும் நடவுங்கள்; வேதனையில் கிடப்பீர்கள்; என் கரத்தினால் இது உங்களுக்கு உண்டா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ான் உங்கள் தாயை அனுப்பிவிட்டபோது, அவளுக்குக் கொடுத்த தள்ளுதற்சீட்டு எங்கே? அல்லது எனக்குக் கடன்கொடுத்த எவனுக்கு உங்களை நான் விற்றுப்போட்டேன்? இதோ, உங்கள் அக்கிரமங்களினிமித்தம் நீங்கள் விற்கப்பட்டீர்கள்; உங்கள் பாதகங்களினிமித்தம் உங்கள் தாய் அனுப்பிவிடப்பட்டா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ான் உங்கள் தாயை அனுப்பிவிட்டபோது, அவளுக்குக் கொடுத்த தள்ளுதற்சீட்டு எங்கே? அல்லது எனக்குக் கடன்கொடுத்த எவனுக்கு உங்களை நான் விற்றுப்போட்டேன்? இதோ, உங்கள் அக்கிரமங்களினிமித்தம் நீங்கள் விற்கப்பட்டீர்கள்; உங்கள் பாதகங்களினிமித்தம் உங்கள் தாய் அனுப்பிவிடப்பட்ட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சொல்லுகிறார்: நான் உங்கள் தாயை அனுப்பிவிட்டபோது, அவளுக்குக் கொடுத்த தள்ளுதற்சீட்டு எங்கே? அல்லது எனக்குக் கடன்கொடுத்த எவனுக்கு உங்களை நான் விற்றுப்போட்டேன்? இதோ, உங்கள் அக்கிரமங்களினிமித்தம் நீங்கள் விற்கப்பட்டீர்கள்; உங்கள் பாதகங்களினிமித்தம் உங்கள் தாய் அனுப்பிவிடப்பட்ட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வந்தபோது ஒருவனும் இல்லாமற்போனதென்ன? நான் கூப்பிட்டபோது மறுஉத்தரவு கொடுக்க ஒருவனும் இல்லாமற்போனதென்ன? மீட்கக் கூடாதபடிக்கு என் கரம் குறுகிற்றோ? விடுவிக்கிறதற்கு என்னிடத்தில் பெலனில்லாமற்போயிற்றோ? இதோ, என் கண்டிதத்தினாலே கடலை வற்றப்பண்ணி நதிகளை வெட்டாந்தரையாக்கிப்போடுகிறேன்; அவைகளிலுள்ள மீன் தண்ணீரில்லாமல் தாகத்தால் செத்து நாறுகின்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வந்தபோது ஒருவனும் இல்லாமற்போனதென்ன? நான் கூப்பிட்டபோது மறுஉத்தரவு கொடுக்க ஒருவனும் இல்லாமற்போனதென்ன? மீட்கக் கூடாதபடிக்கு என் கரம் குறுகிற்றோ? விடுவிக்கிறதற்கு என்னிடத்தில் பெலனில்லாமற்போயிற்றோ? இதோ, என் கண்டிதத்தினாலே கடலை வற்றப்பண்ணி நதிகளை வெட்டாந்தரையாக்கிப்போடுகிறேன்; அவைகளிலுள்ள மீன் தண்ணீரில்லாமல் தாகத்தால் செத்து நாறுகின்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வந்தபோது ஒருவனும் இல்லாமற்போனதென்ன? நான் கூப்பிட்டபோது மறுஉத்தரவு கொடுக்க ஒருவனும் இல்லாமற்போனதென்ன? மீட்கக் கூடாதபடிக்கு என் கரம் குறுகிற்றோ? விடுவிக்கிறதற்கு என்னிடத்தில் பெலனில்லாமற்போயிற்றோ? இதோ, என் கண்டிதத்தினாலே கடலை வற்றப்பண்ணி நதிகளை வெட்டாந்தரையாக்கிப்போடுகிறேன்; அவைகளிலுள்ள மீன் தண்ணீரில்லாமல் தாகத்தால் செத்து நாறுகின்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வானங்களுக்குக் காரிருளை உடுத்தி, இரட்டை அவைகளின் மூடுசீலையாக்குகி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র প্রভু আমাকে শিক্ষা দেবার ক্ষমতা দিয়েছেন| তাই আমি এখন এই দুঃখী লোকদের শিক্ষা দিই| প্রতিদি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কালে তিনি শিক্ষকের মতো আমাকে দর্শন দিয়ে শিক্ষা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র প্রভু সদাপ্রভু আমাকে শিক্ষা গ্রহণে সাহায্য করেন| আমি তার বিরুদ্ধাচরণ করি না| তাঁকে অনাস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া আমি বন্ধ কর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লোকদের আমাকে আঘাত করতে দেব| আমি তাদের আমার দাড়ি থেকে চুল তুলে নিতে দেব| যখন তারা আমার না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জে কথা বলবে, আমার গায়ে থুতু ফেলবে তখনও আমি নিজের মুখ লুকো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আমার সদাপ্রভু আমাকে সাহায্য করবেন| তাই তাদের বাজে কথা আমাকে আঘাত করবে না| আমি শক্তিশালী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জানি আমি হতাশ হ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আমার সঙ্গে আছেন| তিনিই দেখাবেন আমি নির্দোষ| তাই কেউ আমাকে দোষী সাব্যস্ত করতে পারবে না| কেউ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দি আমাকে ভুল প্রমাণ করতে চায় তবে তাকে আমার সামনে এসে যুক্তি দেখা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বলেন, “ইস্রায়েলবাসীরা, তোমরা বল যে আমি তোমাদের মা, জেরুশালেমের সঙ্গে ব্বিাহ-বিচ্ছেদ কর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কিযে দেখো, আমার প্রভু সদাপ্রভু আমাকে সাহায্য করছেন| তাই আমাকে কেউ পাপী সাব্যস্ত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ুরানো মূল্যহীন কাপড়ের মতো অবস্থা হবে| পোকামাকড় তাদের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ের প্রতি যারা শ্রদ্ধাশীল তারা প্রভুর দাসের কথা শুনবে| কি হবে তা না জেনেই প্রভুর দাস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অগাধ বিশ্বাস নিয়ে বেঁচে থাকে| সে সত্যি সত্যি প্রভুর নামের ওপর আস্থা রাখে এবং সে তার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পর নির্ভ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দেখ, তোমরা তোমাদের নিজেদের মত করে বাঁচতে চাও| তোমরা তোমাদের নিজেদের আগুনে আলো জ্বালাও|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পথেই থাকো| কিন্তু তোমরা শাস্তি পাবে| তোমরা তোমাদের আগুনের আলোতে পাড়ে যাবে| আমিই সেটা ঘাব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কোথায় সেই প্রমাণপত্র, যা র্সম্পং ছিন্ন হবার কথা প্রমাণ করে? আমার ছেলেরা, আমি কি কারো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র্থ ঋণ করেছিলাম? ঋণ শোধ করবার জন্য আমি কি তোমাদের বিক্রি করেছি? না! তোমরা নিজেদের খারাপ কাজ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ক্রি হয়েছিলে| তোমাদের খারাপ কাজের জন্য তোমাদের মা (জেরুশালেম) অনেক দূরে চল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ি ঘরে এসে দেখি কেউ নেই| আমি বার বার ডাকলাম| কিন্তু কেউ উত্তর দিল না| তোমরা কি মনে কর,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রক্ষা করতে পারব না? আমার সব সমস্যা থেকেই উদ্ধার করার ক্ষমতা আছে| দেখ! আমি যদি নির্দেশ দ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ুদ্র শুকিয়ে যাও, সমুদ্র তখনই শুকিয়ে যাবে| জল না পেয়ে মরে যাবে মাছ, মাছদের শরীর পচ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আমি শোকের কালো কাপড়ের মতো আকাশকে অন্ধকার করে দিতে পারি| আকাশকে অন্ধকারময় করে দিতে পার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5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2026-08-01T12:10:45Z</dcterms:created>
  <dcterms:modified xsi:type="dcterms:W3CDTF">2026-08-01T12:10:45Z</dcterms:modified>
  <dc:title>ஏசாயா : 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