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32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how dark the night that wrapt
my spirit round !
Oh, how deep the woe my Saviour found
When His blessed sunshine flooded
all my soul,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de the darkness vanish : made me whole !
All the way to Calvary He went for me.
He went for me, He went for me ;
All the way to Calvary He went for me,
He died to set me fre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remblingly a sinner bowed before His face,
Naught I knew of pardon-- nor His grace;
Heard a voice so tender :
Cease thy wild regret 
I have bought thy pardon, paid thy debt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'twas wondrous love the Saviour showed for me, 
When He left His throne for Calvary
When He trod the wine press, trod it all alone :
Praise His name for ever make it known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2026-06-17T17:06:19Z</dcterms:created>
  <dcterms:modified xsi:type="dcterms:W3CDTF">2026-06-17T17:06:19Z</dcterms:modified>
  <dc:title>Hymn : 82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