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ட்சிகள் உம் பீட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ற்றித் தங்கி பாடும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ாரே பக்தர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விய மார்பில் தங்கியும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றாதான் பேழை நீங்கி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ண்டும் வந்தாற்போலவ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ில் காணா நின் பக்த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ிப்பாதம் தரிப்பர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ழுகையின் பள்ளத்த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ப்பார் உள்ளத்தில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ண்டவா! மேலோகில் உ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ஊற்றுப்பொங்கிடு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ா நித்தம் பெய்திடும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ம் நித்தம் ஓங்கி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ாதம் சேரவ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பார் சாஷ்டாங்க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கால அன்புக்காய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ெற மோட்ச பாக்கிய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வில் வேண்டும் சமுகம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ட்சை செய்யும் தயவ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சேர்த்தருள்வதால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ஜோதி ஸ்தலமு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சூரியன் கேடக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த்துணை காவலும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மகிமை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ும் மேலும் பொழியும்.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வில் ஆலயம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ர்க்கு மா இன்பம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சர் சபை சேர்ந்திட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ைவாம் அருள் பெற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ோதி காட்சி காணவு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ங்கி உள்ளம் வாஞ்சிக்கும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2026-07-30T18:15:18Z</dcterms:created>
  <dcterms:modified xsi:type="dcterms:W3CDTF">2026-07-30T18:15:18Z</dcterms:modified>
  <dc:title>துதிப் பாடல்கள் : 215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