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கையில் நான் சிறுபிள்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ெறுமையாக்க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கிமைப்படுத்த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யார் நான் யார் ஒரு மனிதன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யார் நான் யார் வெ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மண்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யார் நான் யார் ஒரு மனுஷி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யார் நான் யார் வெறும் தூசி 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ை இல்லை நான் ஒன்ற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2026-07-30T14:26:23Z</dcterms:created>
  <dcterms:modified xsi:type="dcterms:W3CDTF">2026-07-30T14:26:23Z</dcterms:modified>
  <dc:title>துதிப் பாடல்கள் : 940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