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என்னை நோக்கி: எரேமியாவே, நீ என்னத்தைக் காண்கிறாய் என்றார்; அதற்கு நான்: அத்திப்பழங்களைக் காண்கிறேன்; நல்லவைகளான அத்திப்பழங்கள் மிகவும் நல்லவைகளும், கெட்டவைகளோ புசிக்கத்தகாத மிகவும் கெட்டவைகளுமாயிருக்கிறது என்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இவ்விடத்திலிருந்து, கல்தேயர் தேசத்துக்குச் சிறைப்பட்டுப்போகவிட்ட யூதரை நான் இந்த நல்ல அத்திப்பழங்களுக்கு ஒப்பிட்டு, அவர்களுக்கு நன்மையுண்டாக அவர்களை அங்கிகரிப்ப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இவ்விடத்திலிருந்து, கல்தேயர் தேசத்துக்குச் சிறைப்பட்டுப்போகவிட்ட யூதரை நான் இந்த நல்ல அத்திப்பழங்களுக்கு ஒப்பிட்டு, அவர்களுக்கு நன்மையுண்டாக அவர்களை அங்கிகரிப்ப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ுக்கு நன்மையுண்டாக நான் என் கண்களை அவர்கள்மேல் வைத்து, அவர்களை இந்த தேசத்துக்குத் திரும்பிவரப்பண்ணி, அவர்களைக் கட்டுவேன், அவர்களை இடிக்கமாட்டேன், அவர்களை நாட்டுவேன், அவர்களைப் பிடுங்கமாட்ட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ுக்கு நன்மையுண்டாக நான் என் கண்களை அவர்கள்மேல் வைத்து, அவர்களை இந்த தேசத்துக்குத் திரும்பிவரப்பண்ணி, அவர்களைக் கட்டுவேன், அவர்களை இடிக்கமாட்டேன், அவர்களை நாட்டுவேன், அவர்களைப் பிடுங்கமாட்ட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கர்த்தர் என்று அறியும் இருதயத்தை அவர்களுக்குக் கொடுப்பேன்; அவர்கள் என் ஜனமாயிருப்பார்கள், நான் அவர்கள் தேவனாயிருப்பேன்; அவர்கள் தங்கள் முழு இருதயத்தோடும் என்னிடத்திற்குத் திரும்புவார்கள் என்று இஸ்ரவேலின் தேவனாகிய கர்த்தர் சொல்லு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கர்த்தர் என்று அறியும் இருதயத்தை அவர்களுக்குக் கொடுப்பேன்; அவர்கள் என் ஜனமாயிருப்பார்கள், நான் அவர்கள் தேவனாயிருப்பேன்; அவர்கள் தங்கள் முழு இருதயத்தோடும் என்னிடத்திற்குத் திரும்புவார்கள் என்று இஸ்ரவேலின் தேவனாகிய கர்த்தர் சொல்லு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ுசிக்கத்தகாத கெட்ட அத்திப்பழங்களைத் தள்ளிவிடுவதுபோல, நான் சிதேக்கியா என்கிற யூதாவின் ராஜாவையும் அவனுடைய பிரபுக்களையும், இந்தத் தேசத்திலே மீதியான எருசலேமின் குடிகளையும், எகிப்து தேசத்தில் குடியிருக்கிறவர்களையும் தள்ளிவிட்ட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ுசிக்கத்தகாத கெட்ட அத்திப்பழங்களைத் தள்ளிவிடுவதுபோல, நான் சிதேக்கியா என்கிற யூதாவின் ராஜாவையும் அவனுடைய பிரபுக்களையும், இந்தத் தேசத்திலே மீதியான எருசலேமின் குடிகளையும், எகிப்து தேசத்தில் குடியிருக்கிறவர்களையும் தள்ளிவிட்ட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ாபிலோன் ராஜாவாகிய நேபுகாத்நேச்சார், யோயாக்கீமின் குமாரனாகிய எகொனியா என்கிற யூதாவின் ராஜாவையும், யூதாவின் பிரபுக்களையும், எருசலேமிலுள்ள தச்சரையும் கொல்லரையும் சிறைப்பிடித்து, பாபிலோனுக்குக் கொண்டுபோனபின்பு, இதோ, கர்த்தருடைய ஆலயத்தின்முன் வைக்கப்பட்டிருந்த அத்திப்பழங்களுள்ள இரண்டு கூடைகளைக் கர்த்தர் எனக்குக் காண்பித்த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ுசிக்கத்தகாத கெட்ட அத்திப்பழங்களைத் தள்ளிவிடுவதுபோல, நான் சிதேக்கியா என்கிற யூதாவின் ராஜாவையும் அவனுடைய பிரபுக்களையும், இந்தத் தேசத்திலே மீதியான எருசலேமின் குடிகளையும், எகிப்து தேசத்தில் குடியிருக்கிறவர்களையும் தள்ளிவிட்ட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ுக்குத் தீமையுண்டாக அவர்களை பூமியிலுள்ள எல்லா ராஜ்யங்களிலும் அலைந்து திரிகிறவர்களாகவும், நான் அவர்களைத் துரத்திவிட்ட எல்லா இடங்களிலும் நிந்தையாகவும், பழமொழியாகவும், வசைச்சொல்லாகவும், சாபமாகவும் வைத்த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ுக்குத் தீமையுண்டாக அவர்களை பூமியிலுள்ள எல்லா ராஜ்யங்களிலும் அலைந்து திரிகிறவர்களாகவும், நான் அவர்களைத் துரத்திவிட்ட எல்லா இடங்களிலும் நிந்தையாகவும், பழமொழியாகவும், வசைச்சொல்லாகவும், சாபமாகவும் வைத்த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ுக்கும் அவர்கள் பிதாக்களுக்கும் நான் கொடுத்த தேசத்தில் அவர்கள் இராதபடிக்கு நிர்மூலமாகுமட்டும், அவர்களுக்குள்ளே பட்டயத்தையும், பஞ்சத்தையும், கொள்ளைநோயையும் அனுப்புவேன் என்று கர்த்தர் சொல்லு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ுக்கும் அவர்கள் பிதாக்களுக்கும் நான் கொடுத்த தேசத்தில் அவர்கள் இராதபடிக்கு நிர்மூலமாகுமட்டும், அவர்களுக்குள்ளே பட்டயத்தையும், பஞ்சத்தையும், கொள்ளைநோயையும் அனுப்புவேன் என்று கர்த்தர் சொல்லு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ாபிலோன் ராஜாவாகிய நேபுகாத்நேச்சார், யோயாக்கீமின் குமாரனாகிய எகொனியா என்கிற யூதாவின் ராஜாவையும், யூதாவின் பிரபுக்களையும், எருசலேமிலுள்ள தச்சரையும் கொல்லரையும் சிறைப்பிடித்து, பாபிலோனுக்குக் கொண்டுபோனபின்பு, இதோ, கர்த்தருடைய ஆலயத்தின்முன் வைக்கப்பட்டிருந்த அத்திப்பழங்களுள்ள இரண்டு கூடைகளைக் கர்த்தர் எனக்குக் காண்பித்த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ாபிலோன் ராஜாவாகிய நேபுகாத்நேச்சார், யோயாக்கீமின் குமாரனாகிய எகொனியா என்கிற யூதாவின் ராஜாவையும், யூதாவின் பிரபுக்களையும், எருசலேமிலுள்ள தச்சரையும் கொல்லரையும் சிறைப்பிடித்து, பாபிலோனுக்குக் கொண்டுபோனபின்பு, இதோ, கர்த்தருடைய ஆலயத்தின்முன் வைக்கப்பட்டிருந்த அத்திப்பழங்களுள்ள இரண்டு கூடைகளைக் கர்த்தர் எனக்குக் காண்பித்த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ாபிலோன் ராஜாவாகிய நேபுகாத்நேச்சார், யோயாக்கீமின் குமாரனாகிய எகொனியா என்கிற யூதாவின் ராஜாவையும், யூதாவின் பிரபுக்களையும், எருசலேமிலுள்ள தச்சரையும் கொல்லரையும் சிறைப்பிடித்து, பாபிலோனுக்குக் கொண்டுபோனபின்பு, இதோ, கர்த்தருடைய ஆலயத்தின்முன் வைக்கப்பட்டிருந்த அத்திப்பழங்களுள்ள இரண்டு கூடைகளைக் கர்த்தர் எனக்குக் காண்பித்த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 கூடையிலே முதல் கந்தாயத்து அத்திப்பழங்களுக்குச் சமானமான மிகவும் நல்ல அத்திப்பழங்களும், மற்றக் கூடையிலே புசிக்கத்தகாத மிகவும் கெட்ட அத்திப்பழங்களும் இ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 கூடையிலே முதல் கந்தாயத்து அத்திப்பழங்களுக்குச் சமானமான மிகவும் நல்ல அத்திப்பழங்களும், மற்றக் கூடையிலே புசிக்கத்தகாத மிகவும் கெட்ட அத்திப்பழங்களும் இரு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என்னை நோக்கி: எரேமியாவே, நீ என்னத்தைக் காண்கிறாய் என்றார்; அதற்கு நான்: அத்திப்பழங்களைக் காண்கிறேன்; நல்லவைகளான அத்திப்பழங்கள் மிகவும் நல்லவைகளும், கெட்டவைகளோ புசிக்கத்தகாத மிகவும் கெட்டவைகளுமாயிருக்கிறது என்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என்னை நோக்கி: எரேமியாவே, நீ என்னத்தைக் காண்கிறாய் என்றார்; அதற்கு நான்: அத்திப்பழங்களைக் காண்கிறேன்; நல்லவைகளான அத்திப்பழங்கள் மிகவும் நல்லவைகளும், கெட்டவைகளோ புசிக்கத்தகாத மிகவும் கெட்டவைகளுமாயிருக்கிறது என்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5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പ്പോൾ യഹോവയുടെ അരുളപ്പാടു എനിക്കുണ്ടായതെ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യിസ്രായേലിന്റെ ദൈവമായ യഹോവ ഇപ്രകാരം അരുളിച്ചെയ്യുന്നു: ഞാൻ ഈ സ്ഥലത്തുനിന്നു കല്ദയ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േശത്തേക്കു നന്മെക്കായി അയച്ചിരിക്കുന്ന യെഹൂദാബദ്ധന്മാരെ ഈ നല്ല അത്തിപ്പഴംപോലെ ഞാൻ വിചാ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ഞാൻ എന്റെ ദൃഷ്ടി നന്മെക്കായി അവരുടെ മേൽവെച്ചു അവരെ ഈ ദേശത്തേക്കു വീണ്ടും കൊണ്ടുവരും; ഞാൻ അവ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ണിയും, പൊളിച്ചുകളകയില്ല; അവരെ നടും, പറിച്ചുകളകയ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ഞാൻ യഹോവ എന്നു എന്നെ അറിവാൻ തക്കഹൃദയം ഞാൻ അവർക്കു കൊടുക്കും; അവർ എനിക്കു ജനമായും ഞാൻ അവർ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മായുമിരിക്കും; അവർ പൂർണ്ണഹൃദയത്തോടെ എങ്കലേക്കു തിരി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എന്നാൽ യെഹൂദാരാജാവായ സിദെക്കീയാവെയും പ്രഭുക്കന്മാരെയും ഈ ദേശത്തു ശേഷിച്ച യെരൂശലേമ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േഷിപ്പിനെയും മിസ്രയീംദേശത്തു പാർക്കുന്നവരെയും ഞാൻ, ആകാത്തതും തിന്നുകൂടാതവണ്ണം ചീത്തയുമ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ബാബേൽരാജാവായ നെബൂഖദ് നേസർ യെഹോയാക്കീമിന്റെ മകനായി യെഹൂദാരാജാവായ യെഖൊന്യാവ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്തിപ്പഴംപോലെ ത്യജിച്ചുകളയും എന്നു യഹോവ അരുളിച്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ഞാൻ അവരെ ഭൂമിയിലെ സകലരാജ്യങ്ങൾക്കും ഭീതിയും അനർത്ഥവും ഞാൻ അവരെ നീക്കിക്കളവാനിരിക്ക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കലസ്ഥലങ്ങളിലും നിന്ദയും പഴഞ്ചൊല്ലും പരിഹാസവും ശാപവാക്യവും ആക്കിത്തീർ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ഞാൻ അവർക്കും അവരുടെ പിതാക്കന്മാർക്കും കൊടുത്ത ദേശത്തുനിന്നു അവർ നശിച്ചുപോകുംവരെ ഞാൻ അവ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ടയിൽ വാളും ക്ഷാമവും മഹാമാരിയും അയ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െഹൂദാപ്രഭുക്കന്മാരെയും ശില്പികളെയും കൊല്ലന്മാരെയും പിടിച്ചു യെരൂശലേമിൽനിന്നു ബാബേലിലേ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പോയ ശേഷം, യഹോവ എന്നെ രണ്ടു കൊട്ട അത്തിപ്പഴം യഹോവയുടെ മന്ദിരത്തിൻ മുമ്പിൽ വെച്ചിരിക്കുന്ന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ണ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ഒരു കൊട്ടയിൽ തലപ്പഴം പോലെ എത്രയും നല്ല അത്തിപ്പഴവും മറ്റെ കൊട്ടയിൽ എത്രയും ആകാത്തതും തിന്മ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ാടില്ലാതവണ്ണം ചീത്തയും ആയ അത്തിപ്പഴവും ഉ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യഹോവ എന്നോടു: യിരെമ്യാവേ, നീ എന്തു കാണുന്നു എന്നു ചോദിച്ചു; അതിന്നു ഞാൻ: അത്തിപ്പഴം; നല്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്തിപ്പഴം എത്രയോ നല്ലതും ആകാത്തതോ എത്രയും ആകാത്തതും തിന്നുകൂടാതവണ്ണം ചീത്തയും ആകുന്ന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2026-08-02T23:27:54Z</dcterms:created>
  <dcterms:modified xsi:type="dcterms:W3CDTF">2026-08-02T23:27:54Z</dcterms:modified>
  <dc:title>எரேமியா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