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presProps" Target="presProps.xml"/>
  <Relationship Id="rId61" Type="http://schemas.openxmlformats.org/officeDocument/2006/relationships/viewProps" Target="viewProps.xml"/>
  <Relationship Id="rId62"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அப்பொழுது தாவீது ஆள் அனுப்பி அவளை அழைத்துவரச்சொன்னான்; அவள் அவனிடத்தில் வந்தபோது, அவளோடே சயனித்தான்; பிற்பாடு அவள் தன் தீட்டு நீங்கும்படி சுத்திகரித்துக்கொண்டு தன் வீட்டுக்குப் போனாள்.]]></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அப்பொழுது தாவீது ஆள் அனுப்பி அவளை அழைத்துவரச்சொன்னான்; அவள் அவனிடத்தில் வந்தபோது, அவளோடே சயனித்தான்; பிற்பாடு அவள் தன் தீட்டு நீங்கும்படி சுத்திகரித்துக்கொண்டு தன் வீட்டுக்குப் போனாள்.]]></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ந்த ஸ்திரீ கர்ப்பம் தரித்து, தான் கர்ப்பவதியென்று தாவீதுக்கு அறிவிக்கும்படி ஆள் அனுப்பினாள்.]]></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ப்பொழுது தாவீது: ஏத்தியனாகிய உரியாவை என்னிடத்தில் அனுப்பு என்று யோவாபினண்டைக்கு ஆள் அனுப்பினான்; அப்படியே யோவாப் உரியாவைத் தாவீதினிடத்திற்கு அனுப்பினான்.]]></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உரியா அவனிடத்தில் வந்தபோது, தாவீது அவனைப் பார்த்து: யோவாப் சுகமாயிருக்கிறானா, ஜனங்கள் சுகமாயிருக்கிறார்களா, யுத்தத்தின் செய்தி நற்செய்தியா என்று விசாரித்தான்.]]></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உரியா அவனிடத்தில் வந்தபோது, தாவீது அவனைப் பார்த்து: யோவாப் சுகமாயிருக்கிறானா, ஜனங்கள் சுகமாயிருக்கிறார்களா, யுத்தத்தின் செய்தி நற்செய்தியா என்று விசாரித்தான்.]]></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பின்பு தாவீது உரியாவை நோக்கி: நீ உன் வீட்டிற்குப் போய், பாதசுத்தி செய் என்றான்; உரியா ராஜ அரமனையிலிருந்து புறப்பட்டபோது, ராஜாவினிடத்திலிருந்து உச்சிதமான பதார்த்தங்கள் அவன் பின்னாலே அனுப்பப்பட்டது.]]></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பின்பு தாவீது உரியாவை நோக்கி: நீ உன் வீட்டிற்குப் போய், பாதசுத்தி செய் என்றான்; உரியா ராஜ அரமனையிலிருந்து புறப்பட்டபோது, ராஜாவினிடத்திலிருந்து உச்சிதமான பதார்த்தங்கள் அவன் பின்னாலே அனுப்பப்பட்டது.]]></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னாலும் உரியா தன் வீட்டிற்குப்போகாமல், ராஜ அரமனையின் வாசலிலே தன் ஆண்டவனுடைய எல்லாச் சேவகரோடுங்கூட படுத்துக்கொண்டிருந்தான்.]]></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னாலும் உரியா தன் வீட்டிற்குப்போகாமல், ராஜ அரமனையின் வாசலிலே தன் ஆண்டவனுடைய எல்லாச் சேவகரோடுங்கூட படுத்துக்கொண்டிருந்தான்.]]></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மறுவருஷம் ராஜாக்கள் யுத்தத்திற்குப் புறப்படுங்காலம் வந்தபோது, தாவீது யோவாபையும், அவனோடேகூடத் தன் சேவகரையும், இஸ்ரவேல் அனைத்தையும், அம்மோன் புத்திரரை அழிக்கவும், ரப்பாவை முற்றிக்கைபோடவும் அனுப்பினான். தாவீதோ எருசலேமில் இருந்துவிட்டான்.]]></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உரியா தன் வீட்டிற்குப் போகவில்லையென்று தாவீதுக்கு அறிவிக்கப்பட்டபோது, தாவீது உரியாவை நோக்கி: நீ பயணத்திலிருந்து வந்தவன் அல்லவா?, நீ உன் வீட்டிற்குப் போகாதிருக்கிறது என்ன என்று கேட்டான்.]]></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உரியா தன் வீட்டிற்குப் போகவில்லையென்று தாவீதுக்கு அறிவிக்கப்பட்டபோது, தாவீது உரியாவை நோக்கி: நீ பயணத்திலிருந்து வந்தவன் அல்லவா?, நீ உன் வீட்டிற்குப் போகாதிருக்கிறது என்ன என்று கேட்டான்.]]></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உரியா தாவீதை நோக்கி: பெட்டியும் இஸ்ரவேலும் யூதாவும் கூடாரங்களிலே தங்கி, என் ஆண்டவனாகிய யோவாபும், என் ஆண்டவனின் சேவகரும் வெளியிலே பாளயமிறங்கியிருக்கையில், நான் புசிக்கிறதற்கும், குடிக்கிறதற்கும், என் மனைவியோடே சயனிக்கிறதற்கும், என் வீட்டுக்குள் பிரவேசிப்பேனோ? நான் அப்படிச் செய்கிறதில்லை என்று உம்முடைய பேரிலும் உம்முடைய ஆத்துமாவின்பேரிலும் ஆணையிட்டுச் சொல்லுகிறேன் என்றான்.]]></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உரியா தாவீதை நோக்கி: பெட்டியும் இஸ்ரவேலும் யூதாவும் கூடாரங்களிலே தங்கி, என் ஆண்டவனாகிய யோவாபும், என் ஆண்டவனின் சேவகரும் வெளியிலே பாளயமிறங்கியிருக்கையில், நான் புசிக்கிறதற்கும், குடிக்கிறதற்கும், என் மனைவியோடே சயனிக்கிறதற்கும், என் வீட்டுக்குள் பிரவேசிப்பேனோ? நான் அப்படிச் செய்கிறதில்லை என்று உம்முடைய பேரிலும் உம்முடைய ஆத்துமாவின்பேரிலும் ஆணையிட்டுச் சொல்லுகிறேன் என்றான்.]]></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உரியா தாவீதை நோக்கி: பெட்டியும் இஸ்ரவேலும் யூதாவும் கூடாரங்களிலே தங்கி, என் ஆண்டவனாகிய யோவாபும், என் ஆண்டவனின் சேவகரும் வெளியிலே பாளயமிறங்கியிருக்கையில், நான் புசிக்கிறதற்கும், குடிக்கிறதற்கும், என் மனைவியோடே சயனிக்கிறதற்கும், என் வீட்டுக்குள் பிரவேசிப்பேனோ? நான் அப்படிச் செய்கிறதில்லை என்று உம்முடைய பேரிலும் உம்முடைய ஆத்துமாவின்பேரிலும் ஆணையிட்டுச் சொல்லுகிறேன் என்றான்.]]></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உரியா தாவீதை நோக்கி: பெட்டியும் இஸ்ரவேலும் யூதாவும் கூடாரங்களிலே தங்கி, என் ஆண்டவனாகிய யோவாபும், என் ஆண்டவனின் சேவகரும் வெளியிலே பாளயமிறங்கியிருக்கையில், நான் புசிக்கிறதற்கும், குடிக்கிறதற்கும், என் மனைவியோடே சயனிக்கிறதற்கும், என் வீட்டுக்குள் பிரவேசிப்பேனோ? நான் அப்படிச் செய்கிறதில்லை என்று உம்முடைய பேரிலும் உம்முடைய ஆத்துமாவின்பேரிலும் ஆணையிட்டுச் சொல்லுகிறேன் என்றான்.]]></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ப்பொழுது தாவீது உரியாவை நோக்கி: இன்றைக்கும் நீ இங்கேயிரு; நாளைக்கு உன்னை அனுப்பிவிடுவேன் என்றான்; அப்படியே உரியா அன்றும் மறுநாளும் எருசலேமில் இருந்தான்.]]></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ப்பொழுது தாவீது உரியாவை நோக்கி: இன்றைக்கும் நீ இங்கேயிரு; நாளைக்கு உன்னை அனுப்பிவிடுவேன் என்றான்; அப்படியே உரியா அன்றும் மறுநாளும் எருசலேமில் இருந்தான்.]]></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தாவீது அவனைத் தனக்கு முன்பாகப் புசித்துக் குடிக்கிறதற்கு அழைத்து, அவனை வெறிக்கப்பண்ணினான்; ஆனாலும் அவன் தன் வீட்டுக்குப் போகாமல், சாயங்காலத்திலே தன் ஆண்டவனின் சேவகரோடே தன் படுக்கையிலே படுத்துக்கொண்டான்.]]></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தாவீது அவனைத் தனக்கு முன்பாகப் புசித்துக் குடிக்கிறதற்கு அழைத்து, அவனை வெறிக்கப்பண்ணினான்; ஆனாலும் அவன் தன் வீட்டுக்குப் போகாமல், சாயங்காலத்திலே தன் ஆண்டவனின் சேவகரோடே தன் படுக்கையிலே படுத்துக்கொண்டான்.]]></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மறுவருஷம் ராஜாக்கள் யுத்தத்திற்குப் புறப்படுங்காலம் வந்தபோது, தாவீது யோவாபையும், அவனோடேகூடத் தன் சேவகரையும், இஸ்ரவேல் அனைத்தையும், அம்மோன் புத்திரரை அழிக்கவும், ரப்பாவை முற்றிக்கைபோடவும் அனுப்பினான். தாவீதோ எருசலேமில் இருந்துவிட்டான்.]]></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காலமே தாவீது யோவாபுக்கு ஒரு நிருபத்தை எழுதி, உரியாவின் கையில் கொடுத்து அனுப்பினான்.]]></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காலமே தாவீது யோவாபுக்கு ஒரு நிருபத்தை எழுதி, உரியாவின் கையில் கொடுத்து அனுப்பினான்.]]></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ந்த நிருபத்திலே: மும்முரமாய் நடக்கிற போர்முகத்திலே நீங்கள் உரியாவை நிறுத்தி, அவன் வெட்டுண்டு சாகும்படிக்கு, அவனை விட்டுப் பின்வாங்குங்கள் என்று எழுதியிருந்தான்.]]></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ந்த நிருபத்திலே: மும்முரமாய் நடக்கிற போர்முகத்திலே நீங்கள் உரியாவை நிறுத்தி, அவன் வெட்டுண்டு சாகும்படிக்கு, அவனை விட்டுப் பின்வாங்குங்கள் என்று எழுதியிருந்தான்.]]></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அப்படியே யோவாப் அந்தப் பட்டணத்தைச் சூழக் காவல்போட்டிருக்கையில் பராக்கிரமசாலிகள் இருக்கிறார்களென்று தான் அறிந்த இடத்தில் உரியாவை நிறுத்தினான்.]]></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அப்படியே யோவாப் அந்தப் பட்டணத்தைச் சூழக் காவல்போட்டிருக்கையில் பராக்கிரமசாலிகள் இருக்கிறார்களென்று தான் அறிந்த இடத்தில் உரியாவை நிறுத்தினான்.]]></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பட்டணத்து மனுஷர் புறப்பட்டுவந்து யோவாபோடே யுத்தம்பண்ணுகையில், தாவீதின் சேவகராகிய ஜனத்தில் சிலர் பட்டார்கள்; ஏத்தியனாகிய உரியாவும் செத்தான்.]]></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பட்டணத்து மனுஷர் புறப்பட்டுவந்து யோவாபோடே யுத்தம்பண்ணுகையில், தாவீதின் சேவகராகிய ஜனத்தில் சிலர் பட்டார்கள்; ஏத்தியனாகிய உரியாவும் செத்தான்.]]></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ப்பொழுது யோவாப் அந்த யுத்தத்தின் செய்திகளையெல்லாம் தாவீதுக்கு அறிவிக்க ஆள் அனுப்பி,]]></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தான் அனுப்புகிற ஆளை நோக்கி: நீ யுத்தத்தின் செய்திகளையெல்லாம் ராஜாவுக்குச் சொல்லித் தீர்ந்தபோது,]]></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மறுவருஷம் ராஜாக்கள் யுத்தத்திற்குப் புறப்படுங்காலம் வந்தபோது, தாவீது யோவாபையும், அவனோடேகூடத் தன் சேவகரையும், இஸ்ரவேல் அனைத்தையும், அம்மோன் புத்திரரை அழிக்கவும், ரப்பாவை முற்றிக்கைபோடவும் அனுப்பினான். தாவீதோ எருசலேமில் இருந்துவிட்டான்.]]></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தான் அனுப்புகிற ஆளை நோக்கி: நீ யுத்தத்தின் செய்திகளையெல்லாம் ராஜாவுக்குச் சொல்லித் தீர்ந்தபோது,]]></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ராஜாவுக்குக் கோபம் எழும்பி, அவர்: நீங்கள் பட்டணத்திற்கு இத்தனை கிட்டப்போய் யுத்தம்பண்ணவேண்டியது என்ன? அலங்கத்தில் நின்று எய்வார்கள் என்று உங்களுக்குத் தெரியாதா?]]></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ராஜாவுக்குக் கோபம் எழும்பி, அவர்: நீங்கள் பட்டணத்திற்கு இத்தனை கிட்டப்போய் யுத்தம்பண்ணவேண்டியது என்ன? அலங்கத்தில் நின்று எய்வார்கள் என்று உங்களுக்குத் தெரியாதா?]]></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ராஜாவுக்குக் கோபம் எழும்பி, அவர்: நீங்கள் பட்டணத்திற்கு இத்தனை கிட்டப்போய் யுத்தம்பண்ணவேண்டியது என்ன? அலங்கத்தில் நின்று எய்வார்கள் என்று உங்களுக்குத் தெரியாதா?]]></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எருப்பேசேத்தின் குமாரன் அபிமெலேக்கைக் கொன்றது யார்? தேபேசிலே ஒரு பெண்பிள்ளை அலங்கத்திலிருந்து ஒரு ஏந்திரக்கல்லின் துண்டை அவன்மேல் போட்டதினால் அல்லவோ அவன் செத்தான்; நீங்கள் அலங்கத்திற்கு இத்தனை கிட்டப்போனது என்ன என்று உன்னோடே சொன்னால், அப்பொழுது நீ, உம்முடைய சேவகனாகிய உரியா என்னும் ஏத்தியனும் செத்தான் என்று சொல் என்றான்.]]></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எருப்பேசேத்தின் குமாரன் அபிமெலேக்கைக் கொன்றது யார்? தேபேசிலே ஒரு பெண்பிள்ளை அலங்கத்திலிருந்து ஒரு ஏந்திரக்கல்லின் துண்டை அவன்மேல் போட்டதினால் அல்லவோ அவன் செத்தான்; நீங்கள் அலங்கத்திற்கு இத்தனை கிட்டப்போனது என்ன என்று உன்னோடே சொன்னால், அப்பொழுது நீ, உம்முடைய சேவகனாகிய உரியா என்னும் ஏத்தியனும் செத்தான் என்று சொல் என்றான்.]]></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எருப்பேசேத்தின் குமாரன் அபிமெலேக்கைக் கொன்றது யார்? தேபேசிலே ஒரு பெண்பிள்ளை அலங்கத்திலிருந்து ஒரு ஏந்திரக்கல்லின் துண்டை அவன்மேல் போட்டதினால் அல்லவோ அவன் செத்தான்; நீங்கள் அலங்கத்திற்கு இத்தனை கிட்டப்போனது என்ன என்று உன்னோடே சொன்னால், அப்பொழுது நீ, உம்முடைய சேவகனாகிய உரியா என்னும் ஏத்தியனும் செத்தான் என்று சொல் என்றான்.]]></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அந்த ஆள் போய், உட்பிரவேசித்து, யோவாப் தன்னிடத்தில் சொல்லியனுப்பின செய்திகளையெல்லாம் தாவீதுக்கு அறிவித்து,]]></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தாவீதைப் பார்த்து: அந்த மனுஷர் கைமிஞ்சி, அவர்கள் வெளியே எங்களுக்கு எதிராகப் புறப்பட்டு வந்தபோது, நாங்கள் பட்டணவாசல்மட்டும் அவர்களைத் துரத்தினோம்.]]></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தாவீதைப் பார்த்து: அந்த மனுஷர் கைமிஞ்சி, அவர்கள் வெளியே எங்களுக்கு எதிராகப் புறப்பட்டு வந்தபோது, நாங்கள் பட்டணவாசல்மட்டும் அவர்களைத் துரத்தினோம்.]]></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ஒருநாள் சாயங்காலத்தில் தாவீது தன் படுக்கையிலிருந்து எழுந்து, அரமனை உப்பரிகையின்மேல் உலாத்திக்கொண்டிருக்கும்போது, ஸ்நானம்பண்ணுகிற ஒரு ஸ்திரீயை உப்பரிகையின்மேலிருந்து கண்டான்; அந்த ஸ்திரீ வெகு செளந்தரவதியாயிருந்தாள்.]]></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ப்பொழுது வில்வீரர் அலங்கத்திலிருந்து உம்முடைய சேவகரின்மேல் எய்ததினால், ராஜாவின் சேவகரில் சிலர் செத்தார்கள்; உம்முடைய சேவகனாகிய உரியா என்னும் ஏத்தியனும் செத்தான் என்றான்.]]></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ப்பொழுது வில்வீரர் அலங்கத்திலிருந்து உம்முடைய சேவகரின்மேல் எய்ததினால், ராஜாவின் சேவகரில் சிலர் செத்தார்கள்; உம்முடைய சேவகனாகிய உரியா என்னும் ஏத்தியனும் செத்தான் என்றான்.]]></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அப்பொழுது தாவீது அந்த ஆளை நோக்கி: நீ யோவாபினிடத்தில் போய், இந்தக் காரியத்தைப்பற்றி விசாரப்படவேண்டாம்; பட்டயம் ஒருவேளை ஒருவனையும், ஒருவேளை மற்றொருவனையும் பட்சிக்கும்; நீ யுத்தத்தைப் பலக்கப்பண்ணி பட்டணத்தை இடித்துப்போடு என்று அவனுக்குத் திடஞ்சொல் என்றான்.]]></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அப்பொழுது தாவீது அந்த ஆளை நோக்கி: நீ யோவாபினிடத்தில் போய், இந்தக் காரியத்தைப்பற்றி விசாரப்படவேண்டாம்; பட்டயம் ஒருவேளை ஒருவனையும், ஒருவேளை மற்றொருவனையும் பட்சிக்கும்; நீ யுத்தத்தைப் பலக்கப்பண்ணி பட்டணத்தை இடித்துப்போடு என்று அவனுக்குத் திடஞ்சொல் என்றான்.]]></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அப்பொழுது தாவீது அந்த ஆளை நோக்கி: நீ யோவாபினிடத்தில் போய், இந்தக் காரியத்தைப்பற்றி விசாரப்படவேண்டாம்; பட்டயம் ஒருவேளை ஒருவனையும், ஒருவேளை மற்றொருவனையும் பட்சிக்கும்; நீ யுத்தத்தைப் பலக்கப்பண்ணி பட்டணத்தை இடித்துப்போடு என்று அவனுக்குத் திடஞ்சொல் என்றான்.]]></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தன் புருஷனாகிய உரியா செத்தான் என்று அவன் மனைவி கேள்விப்பட்டபோது, அவள் தன் நாயகனுக்காக இழவு கொண்டாடினாள்.]]></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துக்கநாள் சென்றபின்பு, தாவீது அவளை அழைத்தனுப்பி, தன் வீட்டிலே சேர்த்துக்கொண்டான்; அவள் அவனுக்கு மனைவியாகி அவனுக்கு ஒரு குமாரனைப் பெற்றாள். தாவீது செய்த இந்தக் காரியம் கர்த்தரின் பார்வைக்குப் பொல்லாததாயிருந்தது.]]></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துக்கநாள் சென்றபின்பு, தாவீது அவளை அழைத்தனுப்பி, தன் வீட்டிலே சேர்த்துக்கொண்டான்; அவள் அவனுக்கு மனைவியாகி அவனுக்கு ஒரு குமாரனைப் பெற்றாள். தாவீது செய்த இந்தக் காரியம் கர்த்தரின் பார்வைக்குப் பொல்லாததாயிருந்தது.]]></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ஒருநாள் சாயங்காலத்தில் தாவீது தன் படுக்கையிலிருந்து எழுந்து, அரமனை உப்பரிகையின்மேல் உலாத்திக்கொண்டிருக்கும்போது, ஸ்நானம்பண்ணுகிற ஒரு ஸ்திரீயை உப்பரிகையின்மேலிருந்து கண்டான்; அந்த ஸ்திரீ வெகு செளந்தரவதியாயிருந்தாள்.]]></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ஒருநாள் சாயங்காலத்தில் தாவீது தன் படுக்கையிலிருந்து எழுந்து, அரமனை உப்பரிகையின்மேல் உலாத்திக்கொண்டிருக்கும்போது, ஸ்நானம்பண்ணுகிற ஒரு ஸ்திரீயை உப்பரிகையின்மேலிருந்து கண்டான்; அந்த ஸ்திரீ வெகு செளந்தரவதியாயிருந்தாள்.]]></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ப்பொழுது தாவீது, அந்த ஸ்திரீ யார் என்று விசாரிக்க ஆள் அனுப்பினான்; அவள் எலியாமின் குமாரத்தியும், ஏத்தியனான உரியாவின் மனைவியுமாகிய பத்சேபாள் என்றார்கள்.]]></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ப்பொழுது தாவீது, அந்த ஸ்திரீ யார் என்று விசாரிக்க ஆள் அனுப்பினான்; அவள் எலியாமின் குமாரத்தியும், ஏத்தியனான உரியாவின் மனைவியுமாகிய பத்சேபாள் என்றார்கள்.]]></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43439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2 சாமுவேல் : 1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And David sent messengers, and took her; and she came in unto him, and he lay with her; for s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as purified from her uncleanness: and she returned unto her hou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And the woman conceived, and sent and told David, and said, I am with chil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And David sent to Joab, saying, Send me Uriah the Hittite. And Joab sent Uriah to Davi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And when Uriah was come unto him, David demanded of him how Joab did, and how the people did,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ow the war prosper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And David said to Uriah, Go down to your house, and wash your feet. And Uriah departed out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king's house, and there followed him a portion of food from the k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But Uriah slept at the door of the king's house with all the servants of his lord, and went no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own to his hou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And it came to pass, after the year was expired, at the time when kings go forth to battle, tha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And when they had told David, saying, Uriah went not down unto his house, David said unto Uria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ame you not from your journey? why then did you not go down unto yours hou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And Uriah said unto David, The ark, and Israel, and Judah, abide in tents; and my lord Joab,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servants of my lord, are encamped in the open fields; shall I then go into mine house, to ea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to drink, and to lie with my wife? as you live, and as your soul lives, I will not do th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And David said to Uriah, Tarry here to day also, and tomorrow I will let you depart. So Uria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bode in Jerusalem that day, and the next d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And when David had called him, he did eat and drink before him; and he made him drunk: and a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ven he went out to lie on his bed with the servants of his lord, but went not down to his hou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avid sent Joab, and his servants with him, and all Israel; and they destroyed the children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And it came to pass in the morning, that David wrote a letter to Joab, and sent it by the h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Uria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And he wrote in the letter, saying, Set all of you Uriah in the forefront of the hottest battl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retire all of you from him, that he may be smitten, and di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And it came to pass, when Joab observed the city, that he assigned Uriah unto a place where 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knew that valiant men we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And the men of the city went out, and fought with Joab: and there fell some of the people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ervants of David; and Uriah the Hittite died als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Then Joab sent and told David all the things concerning the wa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And charged the messenger, saying, When you have made an end of telling the matters of the wa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mmon, and besieged Rabbah. But David tarried still at Jerusal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unto the k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And if so be that the king's wrath arise, and he say unto you, Wherefore approached all of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o nigh unto the city when all of you did fight? knew all of you not that they would shoot from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Who stroke Abimelech the son of Jerubbesheth? did not a woman cast a piece of a millstone up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im from the wall, that he died in Thebez? why went all of you nigh the wall? then say you, Y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ervant Uriah the Hittite is dead als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So the messenger went, and came and showed David all that Joab had sent him fo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And the messenger said unto David, Surely the men prevailed against us, and came out unto u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nto the field, and we were upon them even unto the entering of the gat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And it came to pass in an evening-time, that David arose from off his bed, and walked upon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And the shooters shot from off the wall upon your servants; and some of the king's servants b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ead, and your servant Uriah the Hittite is dead als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Then David said unto the messenger, Thus shall you say unto Joab, Let not this thing displea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 for the sword devours one as well as another: make your battle more strong against the cit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overthrow it: and encourage you h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And when the wife of Uriah heard that Uriah her husband was dead, she mourned for her husb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And when the mourning was past, David sent and fetched her to his house, and she became h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ife, and bare him a son. But the thing that David had done displeased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roof of the king's house: and from the roof he saw a woman washing herself; and the woman was ver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eautiful to look up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And David sent and enquired after the woman. And one said, Is not this Bathsheba, the daughter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liam, the wife of Uriah the Hittit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11]]></a:t>
            </a:r>
          </a:p>
        </p:txBody>
      </p:sp>
    </p:spTree>
  </p:cSld>
  <p:clrMapOvr>
    <a:masterClrMapping/>
  </p:clrMapOvr>
</p:sld>
</file>

<file path=ppt/theme/theme1.xml><?xml version="1.0" encoding="utf-8"?>
<a:theme xmlns:a="http://schemas.openxmlformats.org/drawingml/2006/main" name="Theme14">
  <a:themeElements>
    <a:clrScheme name="Theme1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2026-07-18T23:42:02Z</dcterms:created>
  <dcterms:modified xsi:type="dcterms:W3CDTF">2026-07-18T23:42:02Z</dcterms:modified>
  <dc:title>2 சாமுவேல் : 11</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