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் மத்தியில் வாசம் செய்யும்
நீர் என்றும் உயர்ந்தவரே
எங்களின் ஆராதனை ஏற்று கொள்ளும்
நீர் சர்வ வ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உம்மை ஆராதிப்பேன்
நல்லவரே உம்மை ஆராதிப்பேன்
ஆராதிப்பேன் உம்மை ஆராதிப்பேன்
வல்லவரே உம்மை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றந்தவரே உம்மை ஆராதிப்பேன்
என்னை சீர் படுத்தும் சிருஷ்டிக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ணையாளரே உம்மை ஆராதிப்பேன்
என்னை தேற்றிடும் தெய்வம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றைகளை கழுவும் கல்வாரியே
கருணையின் நாயக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2026-09-08T21:28:07Z</dcterms:created>
  <dcterms:modified xsi:type="dcterms:W3CDTF">2026-09-08T21:28:07Z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