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அளிக்கும் அ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ப்பட்ட கர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ன்னை சுமப்பாரே எந்தன் தந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க்காலத்தில் என்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 கூப்பிடு எ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்ட என்னை விடுவித்தீர் எந்தன் தந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் மறந்தாலும் உன்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தந்தை இயேசுவே எனக்காய் ஜீவன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மறவேனே என்று சொன்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ையில் வரைந்தீரே எந்தன் தந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சிந்தின இரத்த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மீட்ட இரட்சக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ஊழியம் செய்வேனே எந்தன் தந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வாழ என்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க்கின்ற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ந்தைய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ாவின் நீரை மது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்றின எங்கள்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ன் கசப்பினை நீக்கும் தந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2026-07-30T13:14:46Z</dcterms:created>
  <dcterms:modified xsi:type="dcterms:W3CDTF">2026-07-30T13:14:46Z</dcterms:modified>
  <dc:title>துதிப் பாடல்கள் : 839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