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3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ந்தன் மறைவிடம்
நீர் எந்தன் புகலிடம்
நான் அஞ்சும் நேரத்தில் - என்னை
விடுவிக்கும் பாடலை நீர் தருகி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ம்புவேன்
பெலவீன வேளையில் எந்தன் பெலனும் நீரே
உம்மை நம்புவேன் - நான் நம்புவேன்
பெலவீன வேளையில் எந்தன் பெலனும் ந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ந்தன் ஆண்டவர்
நீர் எந்தன் இரட்சகர்
துயரான வேளையில் நான் வாழ
நம்பிக்கை நீர் தருகி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2026-07-31T18:55:21Z</dcterms:created>
  <dcterms:modified xsi:type="dcterms:W3CDTF">2026-07-31T18:55:21Z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