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விக்கையில் என் இயேசு என்னைத் தேடிவந்த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அன்பரி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யாருமில்லா அனாதை நான் என்ற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ர் என் கண்ணீரை துடைப்பார்கள் என்ற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மகனே என்றென்னேசு வந்த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ரம் பிடித்து மார்போடு அணைத்த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அன்பரின்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ஷ்டப்படுவோர்க்கு துணையாரோ என்ற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ின வியாதிக்கும் சுகம் யாரோ என்ற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ில் இருப்போனிலும் உன்னில் இருக்கும் – நான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ரின் நேசத்தைக் கண்ட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; பரிகாரி என்ற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அன்பரின்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ளவில்லா ஆனந்தம் கொண்ட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பாடுவேன் நான் போற்றுவ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வர் இயேசு என்ற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-அன்பரி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ொந்த பந்தங்கள் வெறுக்கின்ற போத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தனையாலே நான் சோர்கின்ற போத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ஞ்சம் எங்கே நான் செல்வேனே என்ற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2026-07-09T08:59:26Z</dcterms:created>
  <dcterms:modified xsi:type="dcterms:W3CDTF">2026-07-09T08:59:26Z</dcterms:modified>
  <dc:title>துதிப் பாடல்கள் : 151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