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ல்ஷடாய் எல்ரோயீ உம்மைத்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நேசரே உம் நாமம் தொ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யேகோவா மெக்காதீஸ் உம்மைத்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ஓமேகா உம் நாமம் தொ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யேசு கிறிஸ்துவே உம்மைத்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னே உம் நாமம் தொ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பரிசுத்த ஆவியே உம்மைத்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ரவாளனே உம் நாமம் தொ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அக்கினிநாவே உம்மைத்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 சிநேகிதரே உம் நாமம் தொ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துதிக்கிறேன் என் அன்பே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ஆதியே அந்தமே உம்மைத்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பா ஓமேகா உம் நாமம் தொ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வமுடன் உம் நாமம் தொழுது கொள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யேகோவா ஷம்மா உம்மைத்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ஷாலோம் உம் நாமம் தொ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ேகோவா ரூவா உம்மைத்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ராஃப்பா உம் நாமம் தொ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ேகோவாயீரே உம்மைத் து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நிசியே உம் நாமம் தொ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2026-07-31T14:49:08Z</dcterms:created>
  <dcterms:modified xsi:type="dcterms:W3CDTF">2026-07-31T14:49:08Z</dcterms:modified>
  <dc:title>துதிப் பாடல்கள் : 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