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ட்டெரிக்கும் அக்கின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ல் நிரப்பிடுமே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ங்கள் எல்லாம் தூய்மையாய் மா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ள்ளம் கபடம் யாவும் போக்கும்… – 2 (ஆவியான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ழியப் பாத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தந்திடுமே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க்கமாய் உழைக்க பெலம் தார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ன் சாட்சியாய் மாற்றும்… – 2 (ஆவியான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 தெய்வமே வாரும் – இப்ப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ல் மூட்டி எங்களை எழுப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ள்ள ஜீவியம் செய்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்மையாய் உலகினில் வாழ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 நிறை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ியாவை நிறைத்தவரே…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ை நிறப்பும் இப்போது நிறப்ப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றை திரை நீங்கியே வாழ்வோம்… – 2 (ஆவியான…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2026-07-31T14:49:31Z</dcterms:created>
  <dcterms:modified xsi:type="dcterms:W3CDTF">2026-07-31T14:49:31Z</dcterms:modified>
  <dc:title>துதிப் பாடல்கள் : 317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