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லொமோன் ராஜா கர்த்தருடைய ஆலயத்துக்காகச் செய்து வைத்த இரண்டு தூண்களும் ஒரு கடல் தொட்டியும் ஆதாரங்களின் கீழ்நின்ற பன்னிரண்டு வெண்கல ரிஷபங்களும் ஆகிய இவைகளுக்குரிய வெண்கலத்துக்கு நிறைய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லொமோன் ராஜா கர்த்தருடைய ஆலயத்துக்காகச் செய்து வைத்த இரண்டு தூண்களும் ஒரு கடல் தொட்டியும் ஆதாரங்களின் கீழ்நின்ற பன்னிரண்டு வெண்கல ரிஷபங்களும் ஆகிய இவைகளுக்குரிய வெண்கலத்துக்கு நிறைய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லொமோன் ராஜா கர்த்தருடைய ஆலயத்துக்காகச் செய்து வைத்த இரண்டு தூண்களும் ஒரு கடல் தொட்டியும் ஆதாரங்களின் கீழ்நின்ற பன்னிரண்டு வெண்கல ரிஷபங்களும் ஆகிய இவைகளுக்குரிய வெண்கலத்துக்கு நிறைய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ோவெனில், ஒவ்வொரு தூண் பதினெட்டுமுழ உயரமாயிருந்தது; பன்னிரண்டு முழநூல் அதைச் சுற்றும்; நாலு விரற்கடை அதின் கனம்; உள்ளே குழாய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ோவெனில், ஒவ்வொரு தூண் பதினெட்டுமுழ உயரமாயிருந்தது; பன்னிரண்டு முழநூல் அதைச் சுற்றும்; நாலு விரற்கடை அதின் கனம்; உள்ளே குழாய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ொண்ணூற்றாறு மாதளம்பழங்கள் நான்கு திசைகளுக்கும் எதிராகச் செய்திருந்தது; குமிழைச் சுற்றிலும் செய்திருந்த மாதளம்பழங்கள் நூ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ொண்ணூற்றாறு மாதளம்பழங்கள் நான்கு திசைகளுக்கும் எதிராகச் செய்திருந்தது; குமிழைச் சுற்றிலும் செய்திருந்த மாதளம்பழங்கள் நூ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ேசத்தாரில் ஏழைகளான சிலரைக் காவற்சேனாதிபதியாகிய நேபுசராதான் திராட்சத்தோட்டக்காரராகவும் பயிரிடுங்குடிகளாகவும் விட்டுவை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வற்சேனாதிபதி பிரதான ஆசாரியனாகிய செராயாவையும், இரண்டாம் ஆசாரியனாகிய செப்பனியாவையும், வாசற்படியின் மூன்று காவற்காரரையும் பிடித்துக்கொண்டு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வற்சேனாதிபதி பிரதான ஆசாரியனாகிய செராயாவையும், இரண்டாம் ஆசாரியனாகிய செப்பனியாவையும், வாசற்படியின் மூன்று காவற்காரரையும் பிடித்துக்கொண்டு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ைக் காவற்சேனாதிபதியாகிய நேபுசராதான் பிடித்து, அவர்களை ரிப்லாவுக்குப் பாபிலோன் ராஜாவினிடத்திற்குக் கொண்டுபோய் வ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பிலோன் ராஜா ஆமாத் என்னும் தேசத்தின் பட்டணமாகிய ரிப்லாவிலே அவர்களை வெட்டிக்கொன்றுபோட்டான்; இவ்விதமாக யூதர்கள் தங்கள் தேசத்திலிருந்து சிறைகளாய்க் கொண்டுபோகப்பட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பிலோன் ராஜா ஆமாத் என்னும் தேசத்தின் பட்டணமாகிய ரிப்லாவிலே அவர்களை வெட்டிக்கொன்றுபோட்டான்; இவ்விதமாக யூதர்கள் தங்கள் தேசத்திலிருந்து சிறைகளாய்க் கொண்டுபோகப்பட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ேபுகாத்நேச்சார் சிறைபிடித்துப்போன ஜனங்களின் தொகை எவ்வளவென்றால், ஏழாம் வருஷத்தில் மூவாயிரத்து இருபத்துமூன்று யூதர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ுகாத்நேச்சாருடைய பதினெட்டாம் வருஷத்தில் எருசலேமிலிருந்து எண்ணூற்று முப்பத்திரண்டு பேர்களும் கொண்டுபோகப்ப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ேசத்தாரில் ஏழைகளான சிலரைக் காவற்சேனாதிபதியாகிய நேபுசராதான் திராட்சத்தோட்டக்காரராகவும் பயிரிடுங்குடிகளாகவும் விட்டுவை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ுகாத்நேச்சாருடைய பதினெட்டாம் வருஷத்தில் எருசலேமிலிருந்து எண்ணூற்று முப்பத்திரண்டு பேர்களும் கொண்டுபோகப்ப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ேபுகாத்நேச்சாருடைய இருபத்துமூன்றாம் வருஷத்தில் காவற்சேனாதிபதியாகிய நேபுசராதான் யூதரில் எழுநூற்று நாற்பத்தைந்துபேர்களைச் சிறைபிடித்துக்கொண்டுபோனான்; ஆக நாலாயிரத்து அறுநூறு பேர்கள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ேபுகாத்நேச்சாருடைய இருபத்துமூன்றாம் வருஷத்தில் காவற்சேனாதிபதியாகிய நேபுசராதான் யூதரில் எழுநூற்று நாற்பத்தைந்துபேர்களைச் சிறைபிடித்துக்கொண்டுபோனான்; ஆக நாலாயிரத்து அறுநூறு பேர்கள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ோடே அன்பாய்ப் பேசி, அவனுடைய ஆசனத்தைத் தன்னோடே பாபிலோனில் ஆசனங்களுக்கு மேலாக வை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ோடே அன்பாய்ப் பேசி, அவனுடைய ஆசனத்தைத் தன்னோடே பாபிலோனில் ஆசனங்களுக்கு மேலாக வை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டைய சிறையிருப்பு வஸ்திரங்களை மாற்றினான்; அவன் உயிரோடிருந்த சகல நாளும் தன் சமுகத்தில் நித்தம் போஜனம்பண்ணும்படி 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உயிரோடிருந்த நாளெல்லாம் அவனுடைய மரணநாள் பரியந்தமும், அவனுடைய செலவுக்காகப் பாபிலோன் ராஜாவினால் கட்டளையான அநுதினத் திட்டத்தின்படி, அநுதினமும் அவனுக்குக் கொடுக்கப்பட்டுவ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ஆலயத்திலிருந்து வெண்கலத் தூண்களையும், கர்த்தருடைய ஆலயத்திலிருந்த ஆதாரங்களையும், வெண்கலக் கடல்தொட்டியையும் கல்தேயர் உடைத்துப்போட்டு, அவைகளின் வெண்கலத்தையெல்லாம் பாபிலோனுக்கு எடுத்துக்கொண்டு போ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உயிரோடிருந்த நாளெல்லாம் அவனுடைய மரணநாள் பரியந்தமும், அவனுடைய செலவுக்காகப் பாபிலோன் ராஜாவினால் கட்டளையான அநுதினத் திட்டத்தின்படி, அநுதினமும் அவனுக்குக் கொடுக்கப்பட்டுவ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வாகிறபோது இருபத்தொரு வயதாயிருந்தான்; அவன் பதினொரு வருஷம் எருசலேமில் ராஜ்யபாரம்பண்ணினான்; அவனுடைய தாயின் பேர் அமுத்தாள், அவள் லிப்னா ஊரானாகிய எரேமியாவின் குமாரத்தி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வாகிறபோது இருபத்தொரு வயதாயிருந்தான்; அவன் பதினொரு வருஷம் எருசலேமில் ராஜ்யபாரம்பண்ணினான்; அவனுடைய தாயின் பேர் அமுத்தாள், அவள் லிப்னா ஊரானாகிய எரேமியாவின் குமாரத்தி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யாக்கீம் செய்தபடியெல்லாம் அவனும்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ையும் யூதாவையும் கர்த்தர் தம்முடைய சமுகத்தைவிட்டு அகற்றித் தீருமளவும், அவைகளின் 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்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ையும் யூதாவையும் கர்த்தர் தம்முடைய சமுகத்தைவிட்டு அகற்றித் தீருமளவும், அவைகளின் 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்பண்ண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, அவனுடைய எல்லா இராணுவமும் எருசலேமுக்கு விரோதமாய் வந்து, அதற்கு எதிராகப்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, அவனுடைய எல்லா இராணுவமும் எருசலேமுக்கு விரோதமாய் வந்து, அதற்கு எதிராகப்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சிதேக்கியா ராஜாவின் பதினோராம் வருஷமட்டும் நகரம் முற்றிக்கை போடப்பட்ட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லாம் மாதம் ஒன்பதாம் தேதியிலே பஞ்சம் நகரத்திலே அதிகரித்து, தேசத்தின் ஜனத்துக்கு ஆகாரமில்லாமல் 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ஆலயத்திலிருந்து வெண்கலத் தூண்களையும், கர்த்தருடைய ஆலயத்திலிருந்த ஆதாரங்களையும், வெண்கலக் கடல்தொட்டியையும் கல்தேயர் உடைத்துப்போட்டு, அவைகளின் வெண்கலத்தையெல்லாம் பாபிலோனுக்கு எடுத்துக்கொண்டு போ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கல்தேயருடைய இராணுவத்தார் ராஜாவைப் பின்தொடர்ந்து, எரிகோவின் சமனான பூமியில் சிதேக்கியாவைக் கிட்டினார்கள்; அப்பொழுது அவனுடைய இராணுவத்தார் எல்லாரும் அவனைவிட்டு சிதறிப்போ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கல்தேயருடைய இராணுவத்தார் ராஜாவைப் பின்தொடர்ந்து, எரிகோவின் சமனான பூமியில் சிதேக்கியாவைக் கிட்டினார்கள்; அப்பொழுது அவனுடைய இராணுவத்தார் எல்லாரும் அவனைவிட்டு சிதறிப்போ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ராஜாவைப் பிடித்து, அவனை ஆமாத்தேசத்தின் ஊராகிய ரிப்லாவுக்குப் பாபிலோன் ராஜாவாகிய நேபுகாத்நேச்சாரிடத்துக்குக் கொண்டுபோனார்கள்; அங்கே இவனுக்கு நியாயத்தீர்ப்புக் கொடு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ராஜாவைப் பிடித்து, அவனை ஆமாத்தேசத்தின் ஊராகிய ரிப்லாவுக்குப் பாபிலோன் ராஜாவாகிய நேபுகாத்நேச்சாரிடத்துக்குக் கொண்டுபோனார்கள்; அங்கே இவனுக்கு நியாயத்தீர்ப்புக் கொடு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பாபிலோன் ராஜா சிதேக்கியாவின் குமாரரை அவன் கண்களுக்கு முன்பாக வெட்டினான்; யூதாவின் பிரபுக்களெல்லாரையும் ரிப்லாவிலே வெட்ட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பாபிலோன் ராஜா சிதேக்கியாவின் குமாரரை அவன் கண்களுக்கு முன்பாக வெட்டினான்; யூதாவின் பிரபுக்களெல்லாரையும் ரிப்லாவிலே வெட்டின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வின் கண்களைக் குருடாக்கிப் போடுவித்தான்; பின்பு பாபிலோன் ராஜா அவனைப் பாபிலோனுக்குக் கொண்டுபோய், அவன் மரணமடையும் நாள்மட்டும் அவனைக் காவல் வீட்டில் அடைத்துவை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்புச்சட்டிகளையும், சாம்பல் எடுக்கும் கரண்டிகளையும், வெட்டுக்கத்திகளையும், கலங்களையும், கலயங்களையும், ஆராதனைக்குரிய சகல வெண்கலப்பணிமுட்டுகளையும் எடுத்துக்கொண்டுபோன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வின் கண்களைக் குருடாக்கிப் போடுவித்தான்; பின்பு பாபிலோன் ராஜா அவனைப் பாபிலோனுக்குக் கொண்டுபோய், அவன் மரணமடையும் நாள்மட்டும் அவனைக் காவல் வீட்டில் அடைத்துவைத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ந்தாம் மாதம் பத்தாந்தேதியிலே, பாபிலோன் ராஜாவுக்கு முன்பாக நிற்கிறவனாகிய காவற்சேனாதிபதியான நேபுசராதான் எருசலேமுக்கு வந்தான்; அது நேபுகாத்நேச்சார் என்னும் ராஜா பாபிலோனை அரசாளுகிற பத்தொன்பதாம் வருஷமாயி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ந்தாம் மாதம் பத்தாந்தேதியிலே, பாபிலோன் ராஜாவுக்கு முன்பாக நிற்கிறவனாகிய காவற்சேனாதிபதியான நேபுசராதான் எருசலேமுக்கு வந்தான்; அது நேபுகாத்நேச்சார் என்னும் ராஜா பாபிலோனை அரசாளுகிற பத்தொன்பதாம் வருஷமாயிரு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ர்த்தருடைய ஆலயத்தையும், ராஜாவின் அரமனையையும், எருசலேமிலுள்ள எல்லா வீடுகளையும், ஒவ்வொரு பெரிய மனிதனுடைய வீட்டையும் அக்கினியினால் சுட்டெரித்துப்போட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ர்த்தருடைய ஆலயத்தையும், ராஜாவின் அரமனையையும், எருசலேமிலுள்ள எல்லா வீடுகளையும், ஒவ்வொரு பெரிய மனிதனுடைய வீட்டையும் அக்கினியினால் சுட்டெரித்துப்போ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வற்சேனாதி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வற்சேனாதி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னத்தில் ஏழைகளான சிலரையும் நகரத்தில் மீதியான மற்ற ஜனத்தையும், பாபிலோன் ராஜாவின் வசமாக ஓடிவந்துவிட்டவர்களையும், மற்ற ஜனங்களையும் காவற்சேனாதிபதியாகிய நேபுசராதான் சிறைகளாகக் கொண்டுபோ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னத்தில் ஏழைகளான சிலரையும் நகரத்தில் மீதியான மற்ற ஜனத்தையும், பாபிலோன் ராஜாவின் வசமாக ஓடிவந்துவிட்டவர்களையும், மற்ற ஜனங்களையும் காவற்சேனாதிபதியாகிய நேபுசராதான் சிறைகளாகக் கொண்டுபோ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்புச்சட்டிகளையும், சாம்பல் எடுக்கும் கரண்டிகளையும், வெட்டுக்கத்திகளையும், கலங்களையும், கலயங்களையும், ஆராதனைக்குரிய சகல வெண்கலப்பணிமுட்டுகளையும் எடுத்துக்கொண்டு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சும்பொன்னும் சுத்தவெள்ளியுமான கிண்ணங்களையும் தூபகலசங்களையும், கலங்களையும், சட்டிகளையும், விளக்குத்தண்டுகளையும், கலயங்களையும், கரகங்களையும் காவற்சேனாதிபதி எடுத்துக்கொண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சும்பொன்னும் சுத்தவெள்ளியுமான கிண்ணங்களையும் தூபகலசங்களையும், கலங்களையும், சட்டிகளையும், விளக்குத்தண்டுகளையும், கலயங்களையும், கரகங்களையும் காவற்சேனாதிபதி எடுத்துக்கொண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ശലോമോൻ രാജാവു യഹോവയുടെ ആലയംവകെക്കു ഉണ്ടാക്കിയ രണ്ടു സ്തംഭവും ഒരു കടലും പീഠങ്ങളുടെ കീഴ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 പന്ത്രണ്ടു താമ്രക്കാളയും തന്നേ; ഈ സകലസാധനങ്ങളുടെയും താമ്ര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ൂക്കമില്ലാത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സ്തംഭങ്ങളോ, ഓരോന്നു പതിനെട്ടു മുഴം ഉയരവും പന്ത്രണ്ടു മുഴം ചുറ്റളവും നാലു വിരൽ ക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ള്ളതായിരുന്നു; അതു പൊള്ളയുമ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തിന്മേൽ താമ്രംകൊണ്ടു ഒരു പോതിക ഉണ്ടായിരുന്നു; പോതികയുടെ ഉയരം അഞ്ചു മുഴം പോതികമേൽ ചുറ്റ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ലപ്പണിയും മാതളപ്പഴവും ഉണ്ടായിരുന്നു; സകലവും താമ്രംകൊണ്ടായിരുന്നു; രണ്ടാമത്തെ സ്തംഭ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തുപോലെയുള്ള പണിയും മാതളപ്പഴവും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ാലുപുറത്തുംകൂടെ തൊണ്ണൂറ്റാറു മാതളപ്പഴവും ഉണ്ടായിരുന്നു: വലപ്പണിയിൽ ചുറ്റുമുള്ള മാതളപ്പഴം ആ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ൂറു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എന്നാൽ അകമ്പടിനായകനായ നെബൂസർ-അദാൻ ദേശത്തെ എളിയവരിൽ ചിലരെ മുന്തിരിത്തോട്ടക്കാരായും കൃഷിക്കാരാ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കമ്പടിനായകൻ മഹാപുരോഹിതനായ സെരായാവെയും രണ്ടാം പുരോഹിതനായ സെഫന്യാവെയും മൂ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തിൽകാവൽക്കാരെയും പിടിച്ചു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ഗരത്തിൽനിന്നു അവൻ യോദ്ധാക്കളുടെ വിചാരകനായ ഒരു ഷണ്ഡനെയും നഗരത്തിൽവെച്ചു കണ്ട ഏഴ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പരിചാരകന്മാരെയും ദേശത്തിലെ ജനത്തെ പടെക്കു ശേഖരിക്കുന്ന സേനാപതിയുടെ രായസക്കാരനെയും നഗരത്തിൽ കണ്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ുപതു നാട്ടുപുറക്കാരെയും പിടിച്ചു 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ഇവരെ അകമ്പടിനായകനായ നെബൂസർ-അദാൻ പിടിച്ചു രിബ്ളയിൽ ബാബേൽരാജാവിന്റെ അടുക്കൽ കൊണ്ടു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ബാബേൽരാജാവു ഹമാത്ത് ദേശത്തിലെ രിബ്ളയിൽവെച്ചു അവരെ വെട്ടിക്കൊന്നു; ഇങ്ങനെ യെഹൂദാ സ്വദേശം വ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ാസത്തിലേക്കു പോകേണ്ടി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നെബൂഖദ്നേസർ പ്രവാസത്തിലേക്കു കൊണ്ടുപോയ ജനം: ഏഴാം ആണ്ടിൽ മൂവായിരത്തിരുപത്തുമൂന്നു യെഹൂദന്മാർ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നെബൂഖദ്നേസരിന്റെ പതിനെട്ടാം ആണ്ടിൽ അവൻ യെരൂശലേമിൽനിന്നു പ്രവാസത്തിലേക്കു കൊണ്ടുപേ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േച്ച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ണ്ണൂറ്റിമുപ്പത്തുരണ്ടു പേർ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നെബൂഖദ്നേസരിന്റെ ഇരുപത്തുമൂന്നാം ആണ്ടിൽ, അകമ്പടിനായകനായ നെബൂസർ-അദാൻ പ്രവാസത്തിലേക്കു കൊണ്ടുപേ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ന്മാർ എഴുനൂറ്റി നാല്പത്തഞ്ചുപേർ; ഇങ്ങനെ ആകെ നാലായിരത്തറുനൂറു പേര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യെഹൂദാരാജാവായ യെഹോയാഖീന്റെ പ്രവാസത്തിന്റെ മുപ്പത്തേഴാമാണ്ടിൽ പന്ത്രണ്ടാം മാസം ഇരുപത്തഞ്ച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യ്യതി ബാബേൽരാജാവായ എവീൽ-മെരോദക്ക് തന്റെ വാഴ്ചയുടെ ഒന്നാം ആണ്ടിൽ യെഹൂദാരാജാവായ യെഹോയാഖീ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ടാക്ഷിച്ചു കാരാഗൃഹത്തിൽനിന്നു വിടുവിച്ച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വനോടു ആദരവായി സംസാരിച്ചു, അവന്റെ ആസനത്തെ തന്നോടു കൂടെ ബാബേലിൽ ഉള്ള രാജ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സനങ്ങൾക്കു മേലായി വെച്ച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അവന്റെ കാരാഗൃഹവസ്ത്രം മാറ്റി, അവൻ ജീവപര്യന്തം നിത്യവും അവന്റെ സന്നിധിയിൽ ഭക്ഷണം കഴിച്ചുപോ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അവന്റെ അഹോവൃത്തിയോ ബാബേൽരാജാവു അവന്നു അവന്റെ മരണദിവസംവരെ അവന്റെ ജീവകാലമ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യഹോവയുടെ ആലയത്തിലെ താമ്രസ്തംഭങ്ങളും പീഠങ്ങളും യഹോവയുടെ ആലയത്തിലെ താമ്രംകൊണ്ടുള്ള കടലും കല്ദ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ത്യവൃത്തിക്കു ദിവസം പ്രതിയുള്ള ഓഹരി കൊടുത്തുപോ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സിദെക്കീയാവു വാണുതുടങ്ങിയപ്പോൾ അവന്നു ഇരുപത്തൊന്നു വയസ്സായിരുന്നു; അവൻ പതിനൊന്നു സംവത്സ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ൂശലേമിൽ വാണു; അവന്റെ അമ്മെക്കു ഹമൂതൽ എന്നു പേർ; അവൾ ലിബ്നക്കാരനായ യിരെമ്യാവിന്റെ മകൾ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െഹോയാക്കീം ചെയ്തതുപോലെ ഒക്കെയും അവൻ യഹോവെക്കു അനിഷ്ടമായുള്ളതു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ഹോവയുടെ കോപം ഹേതുവായി യെരൂശലേമിന്നും യെഹൂദെക്കും അങ്ങനെ ഭവിച്ചു; അവൻ ഒടുവിൽ അവരെ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ന്നിധിയിൽനിന്നു തള്ളിക്കളഞ്ഞു; എന്നാൽ സിദെക്കീയാവു ബാബേൽ രാജാവിനോടു മത്സ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ന്റെ വാഴ്ചയുടെ ഒമ്പതാം ആണ്ടിൽ പത്താം മാസം പത്താം തിയ്യതി, ബാബേൽരാജാവായ നെബൂഖദ്നേസർ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സൈന്യവുമായി യെരൂശലേമിന്റെ നേരെ വന്നു പാളയമിറങ്ങി അതിന്നെതിരെ ചുറ്റും കൊത്തളങ്ങൾ പണി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ങ്ങനെ സിദെക്കീയാരാജാവിന്റെ പതിനൊന്നാം ആണ്ടുവരെ നഗരം നിരോധിക്കപ്പെട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നാലാം മാസം ഒമ്പതാം തിയ്യതി ക്ഷാമം നഗരത്തിൽ കലശലായി ദേശത്തെ ജനത്തിന്നു ആഹാരമില്ലാതെ ഭ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ടെച്ചു താമ്രം ഒക്കെയും ബാബേലിലേക്കു 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പ്പോൾ നഗരത്തിന്റെ മതിൽ ഒരിടം പൊളിച്ചുതുറന്നു; കല്ദയർ നഗരം വളഞ്ഞിരിക്കെ പടയാളികൾ ഒ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ത്രിസമയത്തു രാജാവിന്റെ തോട്ടത്തിന്നരികെ രണ്ടു മതിലുകളുടെ മദ്ധ്യേയുള്ള പടിവാതിൽക്കൽ കൂടി നഗ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ു പുറപ്പെട്ടു അരാബയിലേക്കുള്ള വഴിയായി ഓട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കല്ദയരുടെ സൈന്യം രാജാവിനെ പിന്തുടർന്നു, യെരീഹോസമഭൂമിയിൽവെച്ചു സിദെക്കീയാവോടു എത്ത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സൈന്യമൊക്കെയും അവനെ വിട്ടു ചിതറ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ർ രാജാവിനെ പിടിച്ചു, ഹമാത്ത് ദേശത്തിലെ രിബ്ളയിൽ ബാബേൽരാജാവിന്റെ അടുക്കൽ കൊണ്ടുചെന്നു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നു വിധി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ബാബേൽരാജാവു സിദെക്കീയാവിന്റെ പുത്രന്മാരെ അവൻ കാൺകെ കൊന്നു; യെഹൂദാപ്രഭുക്കന്മാരെ ഒക്കെയ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ിബ്ളയിൽവെച്ചു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പിന്നെ അവൻ സിദെക്കീയാവിന്റെ കണ്ണു പൊട്ടിച്ചു; ബാബേൽരാജാവു അവനെ ചങ്ങലകൊണ്ടു ബന്ധ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കലങ്ങളും ചട്ടുകങ്ങളും കത്രികകളും കിണ്ണങ്ങളും തവികളും ശുശ്രൂഷെക്കുള്ള സകലതാമ്രോപകരണങ്ങളും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ലിലേക്കു കൊണ്ടുചെന്നു ജീവപര്യന്തം കാരാഗൃഹത്തിൽ ആ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ഞ്ചാം മാസം പത്താം തിയ്യതി, ബാബേൽരാജാവായ നെബൂഖദ്നേസരിന്റെ പത്തൊമ്പതാം ആണ്ടിൽ തന്ന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ിന്റെ തിരുമുമ്പിൽ നില്ക്കുന്നവനും അകമ്പടിനായകനുമായ നെബൂസർ-അദാൻ യെരൂശലേമിലേക്കു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ൻ യഹോവയുടെ ആലയവും രാജധാനിയും ചുട്ടു, യെരൂശലേമിലെ എല്ലാ വീടുകളും പ്രധാനഭവനങ്ങളൊക്കെയും ത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ച്ചു ചുട്ട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കമ്പടിനായകനോടുകൂടെ ഉണ്ടായിരുന്ന കല്ദയസൈന്യമൊക്കെയും യെരൂശലേമിന്റെ ചുറ്റുമുള്ള മതിലുകളെല്ല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ജനത്തിൽ എളിയവരായ ചിലരെയും നഗരത്തിൽ ശേഷിച്ചിരുന്ന ജനശിഷ്ടത്തെയും ബാബേൽരാജാവിനെ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രണംപ്രാപിച്ചവരെയും പുരുഷാരത്തിൽ ശേഷിച്ചവരെയും അകമ്പടിനായകനായ നെബൂസർ-അദാൻ ബദ്ധരാക്കി 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ടുത്തു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ാനപാത്രങ്ങളും തീച്ചട്ടികളും കിണ്ണങ്ങളും കലങ്ങളും വിളക്കുതണ്ടുകളും തവികളും കുട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ൊന്നുകൊണ്ടുള്ളതും വെള്ളികൊണ്ടുള്ളതും എല്ലാം അകമ്പടിനായകൻ 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2026-06-03T09:51:43Z</dcterms:created>
  <dcterms:modified xsi:type="dcterms:W3CDTF">2026-06-03T09:51:43Z</dcterms:modified>
  <dc:title>எரேமியா : 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