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ாவே, உம்முடைய இரட்சிப்புக்குக் காத்திருக்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த் என்பவன்மேல் ராணுவக்கூட்டம் பாய்ந்துவிழும்; அவனோ முடிவிலே அதின்மேல் பாய்ந்துவிழ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ேருடைய ஆகாரம் கொழுமையாயிருக்கும்; ராஜாக்களுக்கு வேண்டிய ருசிவர்க்கங்களை அவன் தர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ப்தலி விடுதலைபெற்ற பெண்மான்; இன்பமான வசனங்களை வசனி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சேப்பு கனிதரும் செடி: அவன் நீர் ஊற்றண்டையிலுள்ள கனிதரும் செடி: அதின் கொடிகள் சுவரின்மேல் படர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சேப்பு கனிதரும் செடி: அவன் நீர் ஊற்றண்டையிலுள்ள கனிதரும் செடி: அதின் கொடிகள் சுவரின்மேல் படர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ில்வீரர் அவனை மனமடிவாக்கி, அவன்மேல் எய்து, அவனைப் பகை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னாலும், அவனுடைய வில் உறுதியாய் நின்றது; அவன் புயங்கள் யாக்கோபுடைய வல்லவரின் கரங்களால் பலத்தன; இதினால் அவன் மேய்ப்பனும் இஸ்ரவேலின் கன்மலையும் ஆ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னாலும், அவனுடைய வில் உறுதியாய் நின்றது; அவன் புயங்கள் யாக்கோபுடைய வல்லவரின் கரங்களால் பலத்தன; இதினால் அவன் மேய்ப்பனும் இஸ்ரவேலின் கன்மலையும் ஆ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னாலும், அவனுடைய வில் உறுதியாய் நின்றது; அவன் புயங்கள் யாக்கோபுடைய வல்லவரின் கரங்களால் பலத்தன; இதினால் அவன் மேய்ப்பனும் இஸ்ரவேலின் கன்மலையும் ஆ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ெபுலோன் கடல்துறை அருகே குடியிருப்பான்; அவன் கப்பல் துறைமுகமாய் இருப்பான்; அவன் எல்லை சீதோன் வரைக்கும் இ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கப்பனுடைய ஆசீர்வாதங்கள் என் பிதாக்களுடைய ஆசீர்வாதங்களுக்கு மேற்பட்டதாயிருந்து, நித்திய பர்வதங்களின் முடிவுமட்டும் எட்டுகின்றன; அவைகள்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கப்பனுடைய ஆசீர்வாதங்கள் என் பிதாக்களுடைய ஆசீர்வாதங்களுக்கு மேற்பட்டதாயிருந்து, நித்திய பர்வதங்களின் முடிவுமட்டும் எட்டுகின்றன; அவைகள்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கப்பனுடைய ஆசீர்வாதங்கள் என் பிதாக்களுடைய ஆசீர்வாதங்களுக்கு மேற்பட்டதாயிருந்து, நித்திய பர்வதங்களின் முடிவுமட்டும் எட்டுகின்றன; அவைகள்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ன்யமீன் பீறுகிற ஓநாய்; காலையில் தன் இரையைப் பட்சிப்பான், மாலையில் தான் கொள்ளையிட்டதைப் பங்கிடுவா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ுமாரரை அழைத்து: நீங்கள் கூடிவாருங்கள், கடைசி நாட்களில் உங்களுக்கு நேரிடும் காரியங்களை அறிவி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ுமாரரை அழைத்து: நீங்கள் கூடிவாருங்கள், கடைசி நாட்களில் உங்களுக்கு நேரிடும் காரியங்களை அறிவிப்ப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ின் குமாரரே, கூடிவந்து கேளுங்கள்; உங்கள் தகப்பனாகிய இஸ்ரவேலுக்குச் செவிகொட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ெபுலோன் கடல்துறை அருகே குடியிருப்பான்; அவன் கப்பல் துறைமுகமாய் இருப்பான்; அவன் எல்லை சீதோன் வரைக்கும் இ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ூபனே, நீ என் சேஷ்டபுத்திரன்; நீ என் சத்துவமும், என் முதற்பெலனுமானவன்; நீ மேன்மையில் பிரதானமும் வல்லமையில் விசேஷமுமான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ூபனே, நீ என் சேஷ்டபுத்திரன்; நீ என் சத்துவமும், என் முதற்பெலனுமானவன்; நீ மேன்மையில் பிரதானமும் வல்லமையில் விசேஷமுமான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ைப்போலத் தளம்பினவனே, நீ மேன்மை அடையமாட்டாய்; உன் தகப்பனுடைய மஞ்சத்தின்மேல் ஏறினாய்; நீ அதைத் தீட்டுப்படுத்தினாய்; என் படுக்கையின்மேல் ஏறினான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ைப்போலத் தளம்பினவனே, நீ மேன்மை அடையமாட்டாய்; உன் தகப்பனுடைய மஞ்சத்தின்மேல் ஏறினாய்; நீ அதைத் தீட்டுப்படுத்தினாய்; என் படுக்கையின்மேல் ஏறினான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ைப்போலத் தளம்பினவனே, நீ மேன்மை அடையமாட்டாய்; உன் தகப்பனுடைய மஞ்சத்தின்மேல் ஏறினாய்; நீ அதைத் தீட்டுப்படுத்தினாய்; என் படுக்கையின்மேல் ஏறினான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மியோனும், லேவியும் ஏக சகோதரர்; அவர்களுடைய பட்டயங்கள் கொடுமையின் கருவி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ர்கள் எல்லாரும் இஸ்ரவேலின் பன்னிரண்டு கோத்திரத்தார்; அவர்களுடைய தகப்பன் அவர்களை ஆசீர்வதிக்கையில், அவர்களுக்குச் சொன்னது இதுதான்; அவனவனுக்குரிய ஆசீர்வாதம் சொல்லி அவனவனை ஆசீர்வத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ர்கள் எல்லாரும் இஸ்ரவேலின் பன்னிரண்டு கோத்திரத்தார்; அவர்களுடைய தகப்பன் அவர்களை ஆசீர்வதிக்கையில், அவர்களுக்குச் சொன்னது இதுதான்; அவனவனுக்குரிய ஆசீர்வாதம் சொல்லி அவனவனை ஆசீர்வத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அவன் அவர்களை நோக்கி: நான் என் ஜனத்தாரோடே சேர்க்கப்படப்போகிறேன்; ஏத்தியனான எப்பெரோனின் நிலத்திலுள்ள குகையிலே என்னை என் பிதாக்களண்டையிலே அடக்கம்பண்ணுங்கள் என்று கட்டளையிட்டு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அவன் அவர்களை நோக்கி: நான் என் ஜனத்தாரோடே சேர்க்கப்படப்போகிறேன்; ஏத்தியனான எப்பெரோனின் நிலத்திலுள்ள குகையிலே என்னை என் பிதாக்களண்டையிலே அடக்கம்பண்ணுங்கள் என்று கட்டளையிட்டு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சக்கார் இரண்டு பொதியின் நடுவே படுத்துக்கொண்டிருக்கிற பலத்த கழுத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க் குகை கானான் தேசத்திலே மம்ரேக்கு எதிராக மக்பேலா என்னப்பட்ட நிலத்தில் இருக்கிறது; அதை நமக்குச் சொந்தக் கல்லறைப் பூமியாயிருக்கும்படி, ஆபிரகாம் ஏத்தியனாகிய எப்பெரோன் கையில் அதற்குரிய நிலத்துடனே வாங்கின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ங்கே ஆபிரகாமையும் அவர் மனைவியாகிய சாராளையும் அடக்கம்பண்ணினார்கள்; அங்கே ஈசாக்கையும் அவர் மனைவியாகிய ரெபெக்காளையும் அடக்கம்பண்ணினார்கள்; அங்கே லேயாளையும் அடக்கம்பண்ணின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ங்கே ஆபிரகாமையும் அவர் மனைவியாகிய சாராளையும் அடக்கம்பண்ணினார்கள்; அங்கே ஈசாக்கையும் அவர் மனைவியாகிய ரெபெக்காளையும் அடக்கம்பண்ணினார்கள்; அங்கே லேயாளையும் அடக்கம்பண்ணின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ிலமும் அதில் இருக்கிற குகையும் ஏத்தின் புத்திரர் கையில் கொள்ளப்பட்டது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த்துமாவே, அவர்களுடைய இரகசிய ஆலோசனைக்கு உடன்படாதே; என் மேன்மையே, அவர்கள் கூட்டத்தில் நீ சேராதே: அவர்கள் தங்கள் கோபத்தினாலே ஒரு புருஷனைக் கொன்று, தங்கள் அகங்காரத்தினாலே அரண்களை நிர்மூலமாக்கினார்கள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த்துமாவே, அவர்களுடைய இரகசிய ஆலோசனைக்கு உடன்படாதே; என் மேன்மையே, அவர்கள் கூட்டத்தில் நீ சேராதே: அவர்கள் தங்கள் கோபத்தினாலே ஒரு புருஷனைக் கொன்று, தங்கள் அகங்காரத்தினாலே அரண்களை நிர்மூலமாக்கினார்கள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க்கிரமான அவர்கள் கோபமும் கொடுமையான அவர்கள் மூர்க்கமும் சபிக்கப்படக்கடவது; யாக்கோபிலே அவர்களைப் பிரியவும், இஸ்ரவேலிலே அவர்களைச் சிதறவும் பண்ணுவ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க்கிரமான அவர்கள் கோபமும் கொடுமையான அவர்கள் மூர்க்கமும் சபிக்கப்படக்கடவது; யாக்கோபிலே அவர்களைப் பிரியவும், இஸ்ரவேலிலே அவர்களைச் சிதறவும் பண்ணுவ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ே, சகோதரரால் புகழப்படுபவன் நீயே; உன் கரம் உன் சத்துருக்களுடைய பிடரியின்மேல் இருக்கும்; உன் தகப்பனுடைய புத்திரர் உன்முன் பணி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ே, சகோதரரால் புகழப்படுபவன் நீயே; உன் கரம் உன் சத்துருக்களுடைய பிடரியின்மேல் இருக்கும்; உன் தகப்பனுடைய புத்திரர் உன்முன் பணி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, இளைப்பாறுதல் நல்லது என்றும் நாடு வசதியானது என்றும் கண்டு, சுமக்கிறதற்குத் தன் தோளைச் சாய்த்து, பகுதிகட்டுகிறவனா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 பாலசிங்கம், நீ இரை கவர்ந்துகொண்டு ஏறிப்போனாய்: என் மகனே, சிங்கம்போலும் கிழச்சிங்கம்போலும் மடங்கிப் படுத்தான்: அவனை எழுப்புகிறவன் யார்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 பாலசிங்கம், நீ இரை கவர்ந்துகொண்டு ஏறிப்போனாய்: என் மகனே, சிங்கம்போலும் கிழச்சிங்கம்போலும் மடங்கிப் படுத்தான்: அவனை எழுப்புகிறவன் யார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 கர்த்தர் வருமளவும் செங்கோல் யூதாவைவிட்டு நீங்குவதும் இல்லை, நியாயப்பிரமாணிக்கன் அவன் பாதங்களை விட்டு ஒழிவதும் இல்லை; ஜனங்கள் அவரிடத்தில் சேருவ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 கர்த்தர் வருமளவும் செங்கோல் யூதாவைவிட்டு நீங்குவதும் இல்லை, நியாயப்பிரமாணிக்கன் அவன் பாதங்களை விட்டு ஒழிவதும் இல்லை; ஜனங்கள் அவரிடத்தில் சேருவ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ன் கழுதைக் குட்டியைத் திராட்சச்செடியிலும் தன் கோளிகைக் கழுதைகளின் குட்டியை நற்குல திராட்சைச் செடியிலும் கட்டுவான்; திராட்சரசத்திலே தன் வஸ்திரத்தையும், திராட்சப் பழங்களின் இரத்தத்திலே தன் அங்கியையும் தோய்ப்ப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ன் கழுதைக் குட்டியைத் திராட்சச்செடியிலும் தன் கோளிகைக் கழுதைகளின் குட்டியை நற்குல திராட்சைச் செடியிலும் கட்டுவான்; திராட்சரசத்திலே தன் வஸ்திரத்தையும், திராட்சப் பழங்களின் இரத்தத்திலே தன் அங்கியையும் தோய்ப்ப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கண்கள் திராட்சரசத்தினால் சிவப்பாயும், அவன் பற்கள் பாலினால் வெண்மையாயும் இருக்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தன் குமாரருக்குக் கட்டளையிட்டு முடிந்தபின்பு, அவன் தன் கால்களைக் கட்டிலின்மேல் மடக்கிக்கொண்டு ஜீவித்துப்போய், தன் ஜனத்தாரோடே சேர்க்கப்ப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தன் குமாரருக்குக் கட்டளையிட்டு முடிந்தபின்பு, அவன் தன் கால்களைக் கட்டிலின்மேல் மடக்கிக்கொண்டு ஜீவித்துப்போய், தன் ஜனத்தாரோடே சேர்க்க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, இளைப்பாறுதல் நல்லது என்றும் நாடு வசதியானது என்றும் கண்டு, சுமக்கிறதற்குத் தன் தோளைச் சாய்த்து, பகுதிகட்டுகிறவனா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ண் இஸ்ரவேல் கோத்திரங்களில் ஒரு கோத்திரமாகி, தன் ஜனத்தை நியாயம் விசாரிப்ப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ண், குதிரையின்மேல் ஏறியிருக்கிறவன் மல்லாந்து விழும்படியாய் அதின் குதிகாலைக் கடிக்கிறதற்கு வழியில் கிடக்கிற சர்ப்பத்தைப் போலவும், பாதையில் இருக்கிற விரியனைப்போலவும் இருப்ப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ண், குதிரையின்மேல் ஏறியிருக்கிறவன் மல்லாந்து விழும்படியாய் அதின் குதிகாலைக் கடிக்கிறதற்கு வழியில் கிடக்கிற சர்ப்பத்தைப் போலவும், பாதையில் இருக்கிற விரியனைப்போலவும் இருப்ப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হে প্রভু, আমি তোমার পরিত্রাণের অপেক্ষা কর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এক দল দস্যু গাদকে আক্রমণ করবে| কিন্তু গাদ তাদের পিছনে তাড়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আশেরের দেশে উত্তম খাদ্য উত্পন্ন হবে| রাজার উপযুক্ত খাদ্যই সে য়োগা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নপ্তালি মুক্ত হরিণীর মতো, আর তার বাক্য তাদের সুন্দর শিশুর মত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য়োষেফ কৃতকার্য়্য় হয়েছে| সে ফলে ঢাকা লতার মতো| বসন্তে বেড়ে ওঠা শাখার মতো| বেড়ার গা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ড়ে ওঠা লতা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অনেক লোক তার বিরুদ্ধে গেছে এবং তার সঙ্গে যুদ্ধ করেছে| ধনুকধারীরা তার শত্রু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ন্তু সে তার পরাক্রমী ধনু ও দক্ষ বাহুর সাহায়্য়ে যুদ্ধ জয় করেছে| সে ক্ষমতা পায় যাকোবের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ীরের কাছ থেকে, এক মেষপালকের কাছ থেকে য়ে ইস্রায়েলের পর্বত স্বরূপ, মেষপালক অর্থাত্‌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ৈলের কা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সবূলূন সমুদ্রের কাছে বাস করবে| তার সমুদ্রোপকুল জাহাজের পক্ষে হবে নিরাপদ| সীদোন পর্য্ন্ত বিস্তৃ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োমার পিতার ঈশ্বরের কাছ থেকে ঈশ্বর তোমায় আশীর্বাদ করুন| সর্বশক্তিমান ঈশ্বর তোমায় আশীর্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ন, উপরের আকাশ হতে আশীর্বাদ বর্ষান, আর গভীর জল থেকেও আশীর্বাদ করুন| তিনি তোমাকে স্তন ও গর্ভ হত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মার পূর্বপুরুষরা অনেক আশীর্বাদ ভোগ করেছেন| কিন্তু তোমার পিতা আমি আরও বেশী আশীর্বাদ পে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ভাইরা তোমায় সব থেকে বঞ্চিত করল; কিন্তু এখন আমি পর্বতের সমান উঁচু আশীর্বাদ তোমার মাথ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শিকৃত কর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বিন্যামীন ক্ষুধার্ত নেকড়ে| সকালে সে শিকার করে খেতে হবে| বিকালে যা পড়ে থাকে তা ভাগ করে নেয়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রপর যাকোব তাঁর পুত্রদের তার কাছে ডাকলেন এবং বললেন, “আমার বাছারা এখানে আমার কাছে এস| ভবিষ্যতে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বে তা আমি তোমাদের বল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যাকোবের পুত্ররা এস, একসাথে এসে শোন তোমাদের পিতা ইস্রায়েল কি বল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 তার দেশ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রূবেণ আমার প্রথম জাত, তুমিই তো আমার প্রথম সন্তান, পুরুষ হিসাবে আমার শক্তির প্রথম প্রমাণ|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সন্তানদের মধ্যে সবচেয়ে সম্মানিত এবং শক্তিম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বন্যার মত তোমার কামেচ্ছা, তুমি তা দমন করো নি| সেইজন্য তুমি সম্মানিত সন্তান হিসাব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ধান্য হারাবে| তুমি তোমার পিতার শয়্য়ায উঠেছিলে আর তার এক স্ত্রীর সাথে শুয়েছিলে| তুম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য়্য়ায ঘুমিযেছ এবং সেই শয়্য়াকে অপবিত্র করে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শিমিয়োন ও লেবি ভাই ভাই| তারা য়োদ্ধা এবং তারা তাদের তরবারি নিয়ে য়ুদ্ধ করতে ভালবাস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ই হল ইস্রায়েলের বারো বংশ| আর এই কথাগুলো তাদের পিতা তাদের বলেছিলেন| তিনি প্রত্যেকটি সন্তা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উপযুক্ত আশীর্বাদে 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রপর ইস্রায়েল তাদের এই নির্দেশ দিয়ে বললেন, “মৃত্যুর পর আমি চাই আমার লোকদের সঙ্গে পুনর্মিল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ে, সুতরাং হেতীয ইফ্রোণের ক্ষেতে য়ে গুহা আছে সেখানে আমার পিতৃপুরুষদের সেই গুহায় আমায় কবর দি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ইষাখর খচ্চরের মত কঠিন পরিশ্রম করেছে| ভারী বোঝা বহন করার পর সে বিশ্রাম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েই কবর কনান দেশে মম্রির কাছে মক্পেলা থেকে কিনেছিলেন য়েন কবর দিতে পা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অব্রাহাম ও তার স্ত্রী সারাও সেই কবরে সমাহিত হয়েছিলেন| ইসহাক ও তার স্ত্রী রিবিকাকেও সেই কব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াহিত করা হয়েছিল| আমি আমার স্ত্রী লেয়াকেও সেখানে সমাহিত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েই গুহা হেতীয়দের কাছ থেকে কেনা সেই ক্ষেতের মধ্যে র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া গোপনে মন্দ বিষয পরিকল্পনা করল| আমার আত্মা তাদের পরিকল্পনার অংশ নেবে না| তাদের গোপন সত্য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ীকার করব না| তারা রাগে মানুষ হত্যা করল| কেবল ঠাট্টা করতে পশুদের আঘাত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দের রাগ এক অভিশাপ| কারণ তা প্রচণ্ড| উন্মত্ত হয়ে উঠলে তারা নিষ্ঠুরতায পূর্ণ হয়| তারা যাকোব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ে তাদের অংশ পাবে না| তারা সমস্ত ইস্রাযেলে ছড়িয়ে পড়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যিহূদা তোমার ভাইরা তোমার প্রশংসা করবে| তুমি তোমার শত্রুদের পরাজিত করবে| তোমার ভাইরা তোম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ু পাত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ে দেখবে তার বিশ্রাম স্থান উত্তম| তার দেশ হবে মনোহর| তখন সে ভারী বোঝা বইতে সম্মত হবে| দান হিস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বাছা, তুমি শিকারের ওপর দাঁড়িয়ে থাকা সিংহের মতো| সে বিশ্রাম করলে তাকে বিরক্ত করার সাহস 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িহূদার বংশ থেকেই রাজারা উঠবে| তার বংশ য়ে শাসন করবে এই চিহ্ন প্রকৃত রাজা না আসা পর্য্ন্ত র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ে বহু লোক বাধ্য হয়ে তার সেব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 দ্রাক্ষালতা দিয়ে তার গাধা বাঁধবে| গাধার শাবককে উত্তম দ্রাক্ষালতায় বাঁধবে| উত্তম দ্রাক্ষার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বস্ত্র ধৌত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 চোখ দ্রাক্ষারস পান করে লাল, তার দাঁত দুধ পান করে সাদ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যাকোব তার পুত্রদের সঙ্গে কথা বলা শেষ করে শুয়ে পড়লেন| বিছানায পা উঠিযে রাখলেন, তারপর ম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তে সম্মতি জান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দান ইস্রায়েলের অন্য বংশের মতোই নিজের প্রজাদের বিচ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দান হবে পথের ধারের সাপের মতো| সে পথে শুয়ে থাকা বিষধর সাপের মতই হবে| সেই সাপ, য়ে ঘোড়ার পা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ংশন করে চালককে মাটিতে ফেলে দে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2026-09-07T01:00:33Z</dcterms:created>
  <dcterms:modified xsi:type="dcterms:W3CDTF">2026-09-07T01:00:33Z</dcterms:modified>
  <dc:title>আদিপুস্তক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