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4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 as thou art, without one trace 
Of love, or joy, or inward grace, 
Or meetness for the heavenly place, 
O guilty sinner, co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urdened with guilt, wouldst thou be blest ? 
Trust not the world, it gives no rest ; 
Christ brings relief to hearts opprest ; 
O weary sinner, co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, leave thy burden at the cross, 
Count all thy gains but empty dross ; 
His grace repays all earthly loss : 
O needy sinner, com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, hither bring thy boding fears, 
Thy aching heart, thy burning tears ; 
'Tis Mercy's voice salutes thine ears : 
O trembling sinner, com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 The Spirit and the Bride say, 
Come !  
Rejoicing saints re-echo,  Come !  
Who faints, who thirsts, who will, 
may come : 
The Saviour bids thee co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2026-06-18T10:25:13Z</dcterms:created>
  <dcterms:modified xsi:type="dcterms:W3CDTF">2026-06-18T10:25:13Z</dcterms:modified>
  <dc:title>Hymn : 420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