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7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ெ கருதுந்த விதங்ஙளோர்க்கான் 
நந்தியாலுள்ளம் நிறஞ்ஞிடுந்நே 
என்னெ நடத்துந்ந வழிகளோர்க்கான் 
ஆனந்தத்தினஷ்று பொழிஞ்ஞிடுந்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-இரட்சகா 
நின்னெ ஞான்-ஸ்நேகிக்கும் 
ஆயுசின் நாளெல்லாம் 
நந்நியால் - பாடிட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பக்குழியில் ஞான் தாழிடாதென்
பாதமுறப்புள்ள பாறமேல் நிறத்தி 
பாடான் புதுகீதம் நாவில் தந்நு 
பாடும் ஸ்துதிகளென் யேசுவினெ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ள்ளம் கலங்கிடும் வேளயிலென்
உள்ளில் வந்நேசு சொல்லிடுந்நு 
தெல்லும் பயம் வேண்டா என் மகனே
எல்லா நாளும் ஞான் கூடேயுண்ட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ஒரு திவசமும் வேண்டதெல்லா 
வேண்டும் போல் நாதன் நல்கிடுந்நு
இந்நு ஷித்தராயி தீர்ந்ந ஷேஷம் 
நந்நியால் ஸ்தோத்றம் பாடுமெந்ந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வேகம் ஷெயிச்சாலும் யேஷீவே நின்
ஸ்நேகம் கோஷிக்கும் லோகம் எங்ஙும்
காண்மான் கொதிக்குந்நே நின் முகம் ஞான்
காந்தா வேகம் நீ வந்தீடண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7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2026-06-21T08:46:53Z</dcterms:created>
  <dcterms:modified xsi:type="dcterms:W3CDTF">2026-06-21T08:46:53Z</dcterms:modified>
  <dc:title>ஆன்மிகத் தொனி : 746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