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70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எனக்காய் யாவையும்
செய்து முடிப்பார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ன்னதை செய்யும் வரை நீர்
என்னைக் கைவிடுவத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ர்த்தர் எனக்காய் கர்த்தர் எனக்காய்
யாவையும் செய்து முடிப்பார்
கர்த்தர் எனக்காய் கர்த்தர் எனக்காய்
மலைகளை பெயர்ப்பார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நீர் சொன்னது நடக்குமோ
என்ற சந்தேகம் இல்லை
நீர் நினைத்தது நிலை நிற்குமோ
என்ற பயமும் இல்லை –-- சொன்னத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 நிந்தனை நிரந்தரம்
இல்லை என்றீரே
நான் இழந்ததைத் திரும்பவும்
தருவேன் என்றீரே –-- சொன்னத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2026-06-15T16:25:43Z</dcterms:created>
  <dcterms:modified xsi:type="dcterms:W3CDTF">2026-06-15T16:25:43Z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