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தேவனாகிய கர்த்தர் உனக்குச் சுதந்தரிக்கும்படி கொடுக்கும் தேசத்தில், உன்னை மேன்மேலும் ஆசீர்வதிப்ப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தேவனாகிய கர்த்தர் உனக்குச் சுதந்தரிக்கும்படி கொடுக்கும் தேசத்தில், உன்னை மேன்மேலும் ஆசீர்வதிப்ப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 தேவனாகிய கர்த்தர் உனக்குச் சொன்னபடி உன்னை ஆசீர்வதிப்பதினால், நீ அநேகம் ஜாதிகளுக்குக் கடன் கொடுப்பாய், நீயோ கடன் வாங்குவதில்லை; நீ அநேகம் ஜாதிகளை ஆளுவாய், உன்னையோ அவர்கள் ஆளுவத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 தேவனாகிய கர்த்தர் உனக்குச் சொன்னபடி உன்னை ஆசீர்வதிப்பதினால், நீ அநேகம் ஜாதிகளுக்குக் கடன் கொடுப்பாய், நீயோ கடன் வாங்குவதில்லை; நீ அநேகம் ஜாதிகளை ஆளுவாய், உன்னையோ அவர்கள் ஆளுவத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 தேவனாகிய கர்த்தர் உனக்குச் சொன்னபடி உன்னை ஆசீர்வதிப்பதினால், நீ அநேகம் ஜாதிகளுக்குக் கடன் கொடுப்பாய், நீயோ கடன் வாங்குவதில்லை; நீ அநேகம் ஜாதிகளை ஆளுவாய், உன்னையோ அவர்கள் ஆளுவத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ேவனாகிய கர்த்தர் உனக்குக் கொடுக்கும் தேசத்தின் எந்த வாசலிலும் உன் சகோதரரில் எளியவனான ஒருவன் இருந்தால், எளியவனாகிய உன் சகோதரனுக்கு உன் இருதயத்தை நீ கடினமாக்காமலும், உன் கையை மூடாமல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ேவனாகிய கர்த்தர் உனக்குக் கொடுக்கும் தேசத்தின் எந்த வாசலிலும் உன் சகோதரரில் எளியவனான ஒருவன் இருந்தால், எளியவனாகிய உன் சகோதரனுக்கு உன் இருதயத்தை நீ கடினமாக்காமலும், உன் கையை மூடாமல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ேவனாகிய கர்த்தர் உனக்குக் கொடுக்கும் தேசத்தின் எந்த வாசலிலும் உன் சகோதரரில் எளியவனான ஒருவன் இருந்தால், எளியவனாகிய உன் சகோதரனுக்கு உன் இருதயத்தை நீ கடினமாக்காமலும், உன் கையை மூடாமல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ுக்கு உன் கையைத் தாராளமாய்த் திறந்து, அவனுடைய அவசரத்தினிமித்தம் அவனுக்குத் தேவையானதைக் கடன்கொடுப்பாய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ுக்கு உன் கையைத் தாராளமாய்த் திறந்து, அவனுடைய அவசரத்தினிமித்தம் அவனுக்குத் தேவையானதைக் கடன்கொடுப்பாய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ழாம் வருஷத்தின் முடிவிலே விடுதலைபண்ணுவாய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டுதலை வருஷமாகிய ஏழாம் வருஷம் கிட்டியிருக்கிறதென்று சொல்லி, உன் இருதயத்திலே பொல்லாத நினைவு கொண்டு, உன் ஏழைச் சகோதரனுக்குக் கொடாமல் மறுத்து, அவன்மேல் வன் கண் வைக்காதபடிக்கும், அவன் உன்னைக் குறித்துக் கர்த்தரை நோக்கி அபயமிடாதபடிக்கும் எச்சரிக்கையாயிரு; அப்படிச் செய்வாயானால் அது உனக்குப் பாவமாயிரு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டுதலை வருஷமாகிய ஏழாம் வருஷம் கிட்டியிருக்கிறதென்று சொல்லி, உன் இருதயத்திலே பொல்லாத நினைவு கொண்டு, உன் ஏழைச் சகோதரனுக்குக் கொடாமல் மறுத்து, அவன்மேல் வன் கண் வைக்காதபடிக்கும், அவன் உன்னைக் குறித்துக் கர்த்தரை நோக்கி அபயமிடாதபடிக்கும் எச்சரிக்கையாயிரு; அப்படிச் செய்வாயானால் அது உனக்குப் பாவமாயிரு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டுதலை வருஷமாகிய ஏழாம் வருஷம் கிட்டியிருக்கிறதென்று சொல்லி, உன் இருதயத்திலே பொல்லாத நினைவு கொண்டு, உன் ஏழைச் சகோதரனுக்குக் கொடாமல் மறுத்து, அவன்மேல் வன் கண் வைக்காதபடிக்கும், அவன் உன்னைக் குறித்துக் கர்த்தரை நோக்கி அபயமிடாதபடிக்கும் எச்சரிக்கையாயிரு; அப்படிச் செய்வாயானால் அது உனக்குப் பாவமாயிரு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டுதலை வருஷமாகிய ஏழாம் வருஷம் கிட்டியிருக்கிறதென்று சொல்லி, உன் இருதயத்திலே பொல்லாத நினைவு கொண்டு, உன் ஏழைச் சகோதரனுக்குக் கொடாமல் மறுத்து, அவன்மேல் வன் கண் வைக்காதபடிக்கும், அவன் உன்னைக் குறித்துக் கர்த்தரை நோக்கி அபயமிடாதபடிக்கும் எச்சரிக்கையாயிரு; அப்படிச் செய்வாயானால் அது உனக்குப் பாவமாய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டுதலை வருஷமாகிய ஏழாம் வருஷம் கிட்டியிருக்கிறதென்று சொல்லி, உன் இருதயத்திலே பொல்லாத நினைவு கொண்டு, உன் ஏழைச் சகோதரனுக்குக் கொடாமல் மறுத்து, அவன்மேல் வன் கண் வைக்காதபடிக்கும், அவன் உன்னைக் குறித்துக் கர்த்தரை நோக்கி அபயமிடாதபடிக்கும் எச்சரிக்கையாயிரு; அப்படிச் செய்வாயானால் அது உனக்குப் பாவமாயி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க்குத் தாராளமாய்க் கொடுப்பாயாக; அவனுக்குக் கொடுக்கும்போது உன் இருதயம் விசனப்படாதிருப்பதாக; அதினிமித்தமாக உன் தேவனாகிய கர்த்தர் உன்னுடைய எல்லாக் கிரியைகளிலும், நீ கையிட்டுச் செய்யும் எல்லாக் காரியங்களிலும் உன்னை ஆசீர்வதிப்ப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க்குத் தாராளமாய்க் கொடுப்பாயாக; அவனுக்குக் கொடுக்கும்போது உன் இருதயம் விசனப்படாதிருப்பதாக; அதினிமித்தமாக உன் தேவனாகிய கர்த்தர் உன்னுடைய எல்லாக் கிரியைகளிலும், நீ கையிட்டுச் செய்யும் எல்லாக் காரியங்களிலும் உன்னை ஆசீர்வதிப்ப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க்குத் தாராளமாய்க் கொடுப்பாயாக; அவனுக்குக் கொடுக்கும்போது உன் இருதயம் விசனப்படாதிருப்பதாக; அதினிமித்தமாக உன் தேவனாகிய கர்த்தர் உன்னுடைய எல்லாக் கிரியைகளிலும், நீ கையிட்டுச் செய்யும் எல்லாக் காரியங்களிலும் உன்னை ஆசீர்வதிப்ப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சத்திலே எளியவர்கள் இல்லாதிருப்பதில்லை; ஆகையால் உன் தேசத்திலே சிறுமைப்பட்டவனும் எளியவனுமாகிய உன் சகோதரனுக்கு உன் கையைத் தாராளமாய்த் திறக்கவேண்டும் என்று நான் உனக்குக் கட்டளையிடு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சத்திலே எளியவர்கள் இல்லாதிருப்பதில்லை; ஆகையால் உன் தேசத்திலே சிறுமைப்பட்டவனும் எளியவனுமாகிய உன் சகோதரனுக்கு உன் கையைத் தாராளமாய்த் திறக்கவேண்டும் என்று நான் உனக்குக் கட்டளையிடு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ிடுதலையின் விபரமாவது: பிறனுக்குக் கடன்கொடுத்தவன் எவனும், கர்த்தர் நியமித்த விடுதலை கூறப்பட்டபடியால், அந்தக் கடனைப் பிறன் கையிலாகிலும் தன் சகோதரன் கையிலாகிலும் தண்டாமல் விட்டுவிடக்கடவ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சகோதரனாகிய எபிரெய புருஷனாகிலும் எபிரெய ஸ்திரீயாகிலும் உனக்கு விலைப்பட்டால், ஆறுவருஷம் உன்னிடத்தில் சேவிக்கவேண்டும்; ஏழாம் வருஷத்தில் அவனை விடுதலைபண்ணி அனுப்பி விடுவாயாக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சகோதரனாகிய எபிரெய புருஷனாகிலும் எபிரெய ஸ்திரீயாகிலும் உனக்கு விலைப்பட்டால், ஆறுவருஷம் உன்னிடத்தில் சேவிக்கவேண்டும்; ஏழாம் வருஷத்தில் அவனை விடுதலைபண்ணி அனுப்பி விடுவாய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சகோதரனாகிய எபிரெய புருஷனாகிலும் எபிரெய ஸ்திரீயாகிலும் உனக்கு விலைப்பட்டால், ஆறுவருஷம் உன்னிடத்தில் சேவிக்கவேண்டும்; ஏழாம் வருஷத்தில் அவனை விடுதலைபண்ணி அனுப்பி விடுவாய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ை விடுதலைபண்ணி அனுப்பி விடும்போது அவனை வெறுமையாய் அனுப்பிவிடாமல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தேவனாகிய கர்த்தர் உன்னை ஆசீர்வதித்ததின்படி, உன் ஆட்டுமந்தையிலும் உன் களத்திலும் உன் ஆலையிலும் எடுத்து அவனுக்குத் தாராளமாய்க் கொடுத்து அனுப்பிவிடுவாய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தேவனாகிய கர்த்தர் உன்னை ஆசீர்வதித்ததின்படி, உன் ஆட்டுமந்தையிலும் உன் களத்திலும் உன் ஆலையிலும் எடுத்து அவனுக்குத் தாராளமாய்க் கொடுத்து அனுப்பிவிடுவாய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எகிப்துதேசத்தில் அடிமையாயிருந்ததையும், உன் தேவனாகிய கர்த்தர் உன்னை மீட்டுக்கொண்டதையும் நினைவுகூரக்கடவாய்; ஆகையால் நான் இன்று இந்தக் காரியத்தை உனக்குக் கட்டளையிடு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எகிப்துதேசத்தில் அடிமையாயிருந்ததையும், உன் தேவனாகிய கர்த்தர் உன்னை மீட்டுக்கொண்டதையும் நினைவுகூரக்கடவாய்; ஆகையால் நான் இன்று இந்தக் காரியத்தை உனக்குக் கட்டளையிடு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னாலும், அவன் உன்னிடத்தில் நன்மைபெற்று, உன்னையும் உன் குடும்பத்தையும் நேசிப்பதினால்: நான் உன்னைவிட்டுப் போகமாட்டேன் என்று உன்னுடனே சொல்வானேயாகி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னாலும், அவன் உன்னிடத்தில் நன்மைபெற்று, உன்னையும் உன் குடும்பத்தையும் நேசிப்பதினால்: நான் உன்னைவிட்டுப் போகமாட்டேன் என்று உன்னுடனே சொல்வானேயாகி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ிடுதலையின் விபரமாவது: பிறனுக்குக் கடன்கொடுத்தவன் எவனும், கர்த்தர் நியமித்த விடுதலை கூறப்பட்டபடியால், அந்தக் கடனைப் பிறன் கையிலாகிலும் தன் சகோதரன் கையிலாகிலும் தண்டாமல் விட்டுவிடக்கடவ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 ஒரு கம்பியை எடுத்து, அவன் காதைக் கதவோடே சேர்த்துக் குத்துவாயாக; பின்பு அவன் என்றைக்கும் உனக்கு அடிமையாயிருக்கக்கடவன்; உன் அடிமைப்பெண்ணுக்கும் அப்படியே செய்யக்கடவாய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 ஒரு கம்பியை எடுத்து, அவன் காதைக் கதவோடே சேர்த்துக் குத்துவாயாக; பின்பு அவன் என்றைக்கும் உனக்கு அடிமையாயிருக்கக்கடவன்; உன் அடிமைப்பெண்ணுக்கும் அப்படியே செய்யக்கடவாய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 ஒரு கம்பியை எடுத்து, அவன் காதைக் கதவோடே சேர்த்துக் குத்துவாயாக; பின்பு அவன் என்றைக்கும் உனக்கு அடிமையாயிருக்கக்கடவன்; உன் அடிமைப்பெண்ணுக்கும் அப்படியே செய்யக்கடவாய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ை விடுதலையாக்கி அனுப்பிவிடுவது உனக்கு விசனமாய்க் காணப்படவேண்டாம்; இரட்டிப்பான கூலிக்கு ஈடாக ஆறு வருஷம் உன்னிடத்தில் சேவித்தானே; இப்படி உன் தேவனாகிய கர்த்தர் நீ செய்யும் எல்லாவற்றிலும் உன்னை ஆசீர்வதிப்ப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ை விடுதலையாக்கி அனுப்பிவிடுவது உனக்கு விசனமாய்க் காணப்படவேண்டாம்; இரட்டிப்பான கூலிக்கு ஈடாக ஆறு வருஷம் உன்னிடத்தில் சேவித்தானே; இப்படி உன் தேவனாகிய கர்த்தர் நீ செய்யும் எல்லாவற்றிலும் உன்னை ஆசீர்வதிப்ப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ை விடுதலையாக்கி அனுப்பிவிடுவது உனக்கு விசனமாய்க் காணப்படவேண்டாம்; இரட்டிப்பான கூலிக்கு ஈடாக ஆறு வருஷம் உன்னிடத்தில் சேவித்தானே; இப்படி உன் தேவனாகிய கர்த்தர் நீ செய்யும் எல்லாவற்றிலும் உன்னை ஆசீர்வதிப்ப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ஆடுமாடுகளில் தலையீற்றாகிய ஆணையெல்லாம் உன் தேவனாகிய கர்த்தருக்குப் பரிசுத்தமாக்கக்கடவாய்; உன் மாட்டின் தலையீற்றை வேலைகொள்ளாமலும், உன் ஆட்டின் தலையீற்றை மயிர் கத்தரியாமலும் இருப்பாயாக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ஆடுமாடுகளில் தலையீற்றாகிய ஆணையெல்லாம் உன் தேவனாகிய கர்த்தருக்குப் பரிசுத்தமாக்கக்கடவாய்; உன் மாட்டின் தலையீற்றை வேலைகொள்ளாமலும், உன் ஆட்டின் தலையீற்றை மயிர் கத்தரியாமலும் இருப்பாய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தெரிந்துகொள்ளும் ஸ்தலத்திலே வருஷந்தோறும் நீயும் உன் வீட்டாருமாய் உன் தேவனாகிய கர்த்தருடைய சந்நிதியில் அப்படிப்பட்டவைகளைப் புசிக்கக்கடவீ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தெரிந்துகொள்ளும் ஸ்தலத்திலே வருஷந்தோறும் நீயும் உன் வீட்டாருமாய் உன் தேவனாகிய கர்த்தருடைய சந்நிதியில் அப்படிப்பட்டவைகளைப் புசிக்கக்கடவ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ிடுதலையின் விபரமாவது: பிறனுக்குக் கடன்கொடுத்தவன் எவனும், கர்த்தர் நியமித்த விடுதலை கூறப்பட்டபடியால், அந்தக் கடனைப் பிறன் கையிலாகிலும் தன் சகோதரன் கையிலாகிலும் தண்டாமல் விட்டுவிடக்கடவ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முடம் குருடு முதலான யாதொரு பழுது இருந்தால், அதை உன் தேவனாகிய கர்த்தருக்குப் பலியிடவேண்டா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முடம் குருடு முதலான யாதொரு பழுது இருந்தால், அதை உன் தேவனாகிய கர்த்தருக்குப் பலியிடவேண்டா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டிப்பட்டதை நீ உன் வாசல்களிலே, கலைமானையும் வெளிமானையும் புசிப்பதுபோலப் புசிக்கலாம்; தீட்டுப்பட்டவனும் தீட்டுப்படாதவனும் அதைப் புசிக்கலா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டிப்பட்டதை நீ உன் வாசல்களிலே, கலைமானையும் வெளிமானையும் புசிப்பதுபோலப் புசிக்கலாம்; தீட்டுப்பட்டவனும் தீட்டுப்படாதவனும் அதைப் புசிக்கலா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ின் இரத்தத்தைமாத்திரம் சாப்பிடாமல், அதைத் தண்ணீரைப்போலத் தரையிலே ஊற்றிவிடக்கடவாய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நிய ஜாதியான் கையிலே நீ கடனைத் தண்டலாம்; உன் சகோதரனிடத்திலோ உனக்கு வரவேண்டியதை உன் கை விட்டுவிடக்கடவ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நிய ஜாதியான் கையிலே நீ கடனைத் தண்டலாம்; உன் சகோதரனிடத்திலோ உனக்கு வரவேண்டியதை உன் கை விட்டுவிடக்கடவ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ளியவன் உனக்குள் இல்லாதிருக்கும்படியாக இப்படிச் செய்யவேண்டும்; இன்று நான் உனக்குக் கற்பிக்கிற எல்லாக் கற்பனைகளின்படியும் நீ செய்யும்படி, உன் தேவனாகிய கர்த்தரின் சத்தத்தைக் கவனமாய்க் கேட்பாயானால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ளியவன் உனக்குள் இல்லாதிருக்கும்படியாக இப்படிச் செய்யவேண்டும்; இன்று நான் உனக்குக் கற்பிக்கிற எல்லாக் கற்பனைகளின்படியும் நீ செய்யும்படி, உன் தேவனாகிய கர்த்தரின் சத்தத்தைக் கவனமாய்க் கேட்பாயானால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2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িন্তু এটা একমাত্র তখনই সম্ভব যদি তোমরা প্রভু তোমাদের ঈশ্বরকে মেনে চলো| আমি আজ তোমাদের য়ে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াম সেই আজ্ঞাগুলো মেনে চলার ব্যাপারে তোমরা অবশ্যই সতর্ক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হলে তিনি য়েরকম প্রতিজ্ঞা করেছিলেন সেই মতো তোমাদের আশীর্বাদ করবেন| তখন তোমরা অন্যান্য জাতিকে ঋ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| কিন্তু অন্যদের কাছ থেকে ঋণ নেওয়ার প্রযোজন তোমাদের হবে না| তোমরা বহু জাতিকে শাসন করতে পারব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ঐ সমস্ত জাতির কেউই তোমাদের শাসন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প্রভু তোমাদের ঈশ্বর তোমাদের য়ে দেশ দিয়েছেন, সেখানকার কোন শহরে তোমার কেউ যদি দরিদ্র হয় ত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অবশ্যই স্বার্থপর হবে না, সেই দরিদ্র ব্যক্তিকে সাহায্য করবে, তাকে অবশ্যই সাহায্য করতে অস্বী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র সাথে উদারভাবে ভাগ করে নিতে তোমরা অবশ্যই রাজি হবে এবং সেই লোকটির যা কিছু প্রযোজন সব কিছু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ধার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প্রতি সাত বছরের শেষে তোমরা অবশ্যই ঋণ ক্ষমা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সপ্তম বছর, দেনা বাতিল করার বছর এগিয়ে এসেছে বলে, শুধু মাত্র এই কারণেই কাউকে সাহায্য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স্বীকার কোরো না| এই ধরণের কোন খারাপ চিন্তা তোমাদের মনে প্রবেশ করতে দিও না| য়ে ব্যক্তির সাহায্য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যোজন, তার সম্বন্ধে তোমরা অবশ্যই কোনো খারাপ মনোভাব পোষণ করবে না| তোমরা অবশ্যই তাকে সাহায্য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স্বীকার করবে না| তোমরা যদি সেই গরীব লোকটিকে সাহায্য না করো, তাহলে সে প্রভুর কাছে তোমাদের বিরুদ্ধ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ভিযোগ করবে এবং প্রভু তোমাদের এই পাপের জন্য অভিযুক্ত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তোমরা তোমাদের যথাসাধ্য সেই গরীব লোকটিকে দেবে| তাকে দেওয়ার সময় মনে কোনো কুচিন্তা রেখো না| ক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 এই ভালো কাজ করার জন্য প্রভু তোমাদের ঈশ্বর তোমাদের আশীর্বাদ করবেন| তোমাদের সমস্ত কাজে এবং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 করো তার প্রত্যেকটিতে তিনি তোমাদের আশীর্বাদ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োমাদের দেশে সবসময়ই গরীব লোক থাকবে; সেই কারণে আমি তোমাদের আদেশ করছি তোমরা অবশ্যই তোমাদের ভাই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তোমাদের দেশে য়ে দরিদ্র লোকদের সাহায্যের প্রযোজন তাদের মুক্ত হস্তে সাহায্য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োমরা এই প্রকারে তা করবে: কোন লোক য়ে অপর ইস্রায়েলীয়কে টাকা ধার দিয়েছে, সে অবশ্যই সেই ঋণ ক্ষম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ক্রীতদাস হিসেবে তোমাদের সেবা করার জন্য যদি কোনো হিব্রু পুরুষ অথবা স্ত্রীলোক তোমাদের কাছে নিজ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ক্রি করে তবে তোমরা তাকে ছ’বছর পর্য়ন্ত ক্রীতদাস হিসেবে রাখতে পার; কিন্তু সপ্তম বছরে তোমরা অবশ্য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ছেড়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কিন্তু যখন তোমরা তোমাদের ক্রীতদাসকে স্বাধীন করছ, তখন তাকে খালি হাতে পাঠিও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োমরা অবশ্যই সেই ব্যক্তিকে মুক্ত হস্তে তোমাদের পশু, দানাশস্য এবং দ্রাক্ষারস দেবে| প্রভু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, তোমাদের য়েভাবে আশীর্বাদ করেছেন সেই ভাবেই তোমরা তোমাদের ক্রীতদাসক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মনে রাখবে, তোমরা মিশরে ক্রীতদাস ছিলে এবং প্রভু তোমাদের ঈশ্বর তোমাদের মুক্ত করেছিলেন| সেই কারণ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আজ তোমাদের এই আদেশ দিচ্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কিন্তু সেই ক্রীতদাস যদি বলে, ‘আমি তোমাদের ছেড়ে যাবো না|’ সে তোমাকে এবং তোমাদের পরিবার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োবাসে এবং তোমাদের সঙ্গে সে ভালোভাবে আছে বলে এটা বল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| সে তার প্রতিবেশীকে ঋণ শোধ করতে বাধ্য করবে না, কারণ ঈশ্বরের সম্মানার্থে সেই বছরে দেনা বাত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এরকম হলে তোমরা সেই ক্রীতদাসকে তোমাদের দরজায কান রাখতে বলো এবং একটি ধারালো য়ন্ত্রের সাহায্য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নে ফুটো করো| এর থেকেই বোঝা যাবে য়ে সে চিরকালের জন্য তোমাদেরই ক্রীতদাস| য়ে ক্রীতদাসী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থাকতে চায তার জন্যও এই ব্যবস্থ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ক্রীতদাসদের মুক্ত করে দেওয়ার ব্যাপারে মন কঠিন কোরো না| মনে রাখবে, কোনো ভাড়া করা লোককে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টাকা দিতে হত তার অর্ধেক টাকায সে ছ’বছর তোমাদের সেবা করেছে| আর তাহলে তোমাদের প্রত্যেক কাজে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তোমাদের আশীর্বাদ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তোমাদের পশুপালের সমস্ত প্রথমজাত পুরুষ পশুদের তোমরা অবশ্যই প্রভুর উদ্দেশ্যে পৃথক করবে|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জে ঐ পশুদের কাউকে ব্যবহার করবে না এবং ঐ সমস্ত মেষের থেকে কোনো পশম ছাঁট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প্রভু, তোমাদের ঈশ্বর, য়ে স্থান পছন্দ করবেন প্রত্যেক বছর সেই জায়গায় তোমরা ঐ সমস্ত পশুদের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বে| সেখানে প্রভুর উপস্থিতির সামনে তোমরা এবং তোমাদের পরিবারের লোকরা ঐ সমস্ত পশুদের খ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র বছর হিসাবে ঘোষণা করা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কিন্তু যদি কোনো পশুর কোনো খুঁত থাকে - যদি খোঁড়া হয় অথবা অন্ধ অথবা অন্য য়ে কোনরকম খুঁত যদ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ে, তাহলে তোমরা অবশ্যই সেই পশুটিকে তোমাদের প্রভু ঈশ্বরের কাছে উত্সর্গ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তোমরা বাড়ীতে সেই পশুর মাংস খেতে পারো| য়ে কোনোও লোকই এটি খেতে পারে - সে শুচিই হোক ব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শুচি হোক| এই মাংস খাওয়ার নিয়ম কৃষ্ণসার এবং হরিণের মাংস খাওয়ার 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কিন্তু তোমরা পশুর রক্ত অবশ্যই খাবে না| তোমরা জলের মতোই সেই রক্ত মাটিতে ঢেল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োমরা কোন বিদেশীর কাছ থেকে ঋণ আদায করতে পার| কিন্তু আরেকজন ইস্রায়েলীর তোমার কাছে য়ে দেনা আ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টা তোমরা অবশ্যই বাতিল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োমাদের দেশে কোনো গরীব লোক থাকা উচিত্‌ নয়, কারণ প্রভু তোমাদের য়ে দেশ দিয়েছেন সেই দেশে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হত্‌ভাবে আশীর্বাদ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বিতীয় বিবরণ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2026-08-04T03:08:48Z</dcterms:created>
  <dcterms:modified xsi:type="dcterms:W3CDTF">2026-08-04T03:08:48Z</dcterms:modified>
  <dc:title>দ্বিতীয় বিবরণ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