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our Shepherd, wiping every tear;
Folded in His bosom, what have we to fear!
Only let us follow whither He doth lead, 
To the thirsty desert, or the dewy mea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is our Shepherd: well we know His voice, 
How its gentlest whisper makes our heart rejoice;
Even when He chideth, tender is His tone :
None but He shall guide us; we are His tone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is our Shepherd, for the sheep He bled; 
Every lamb is sprinkled with the blood He shed; 
Then on each He setteth His own secret sign :
They that have My Spirit, these, saith He, are Mine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is our Shepherd; guarded by His arm, 
Though the wolves may ravin, none can do us harm :
When we tread death's valley, dark with fearful gloom, 
We will fear no evil, victors o'er the tomb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2026-07-30T10:28:00Z</dcterms:created>
  <dcterms:modified xsi:type="dcterms:W3CDTF">2026-07-30T10:28:00Z</dcterms:modified>
  <dc:title>Hymn : 1153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