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ாயங்காலத்தில், திராட்சத்தோட்டத்துக்கு எஜமான் தன் காரியக்காரனை நோக்கி: நீ வேலையாட்களை அழைத்து, பிந்திவந்தவர்கள் தொடங்கி முந்திவந்தவர்கள்வரைக்கும் அவர்களுக்குக் கூலி கொடு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ாயங்காலத்தில், திராட்சத்தோட்டத்துக்கு எஜமான் தன் காரியக்காரனை நோக்கி: நீ வேலையாட்களை அழைத்து, பிந்திவந்தவர்கள் தொடங்கி முந்திவந்தவர்கள்வரைக்கும் அவர்களுக்குக் கூலி கொடு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தினோராம் மணிவேளையில் வேலையமர்த்தப்பட்டவர்கள் வந்து ஆளுக்கு ஒவ்வொரு பணம் வாங்க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ுந்தி அமர்த்தப்பட்டவர்கள் வந்து, தங்களுக்கு அதிக கூலி கிடைக்கும் என்று எண்ணினார்கள், அவர்களும் ஆளுக்கு ஒவ்வொரு பணம் வாங்க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ங்கிக்கொண்டு வீட்டெஜமானை நோக்கி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ந்திவந்தவர்களாகிய இவர்கள் ஒரு மணி நேரமாத்திரம் வேலை செய்தார்கள்; பகலின் கஷ்டத்தையும் வெயிலின் உஷ்ணத்தையும் சகித்த எங்களுக்கு இவர்களைச் சமமாக்கினீரே என்று முறுமுறு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ந்திவந்தவர்களாகிய இவர்கள் ஒரு மணி நேரமாத்திரம் வேலை செய்தார்கள்; பகலின் கஷ்டத்தையும் வெயிலின் உஷ்ணத்தையும் சகித்த எங்களுக்கு இவர்களைச் சமமாக்கினீரே என்று முறுமுறு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ில் ஒருவனுக்கு அவன் பிரதியுத்தரமாக: சிநேகிதனே, நான் உனக்கு அநியாயஞ்செய்யவில்லை; நீ என்னிடத்தில் ஒரு பணத்துக்கு சம்மதிக்கவில்லையா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ில் ஒருவனுக்கு அவன் பிரதியுத்தரமாக: சிநேகிதனே, நான் உனக்கு அநியாயஞ்செய்யவில்லை; நீ என்னிடத்தில் ஒரு பணத்துக்கு சம்மதிக்கவில்லையா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ுடையதை நீ வாங்கிக்கொண்டு போ, உனக்குக் கொடுத்தது போலப் பிந்தி வந்தவனாகிய இவனுக்கும் கொடுப்பது என்னுடைய இஷ்ட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லோகராஜ்யம் வீட்டெஜமானாகிய ஒரு மனுஷனுக்கு ஒப்பாயிருக்கிறது; அவன் தன் திராட்சத்தோட்டத்துக்கு வேலையாட்களை அமர்த்த அதிகாலையிலே புறப்ப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ுடையதை என் இஷ்டப்படிச் செய்ய எனக்கு அதிகாரமில்லையா? நான் தயாளனாயிருக்கிறபடியால், நீ வன்கண்ணனாயிருக்கலாமா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ுடையதை என் இஷ்டப்படிச் செய்ய எனக்கு அதிகாரமில்லையா? நான் தயாளனாயிருக்கிறபடியால், நீ வன்கண்ணனாயிருக்கலாமா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்விதமாக முந்தினோர் பிந்தினோராயும், பிந்தினோர் முந்தினோராயும் இருப்பார்கள்; அழைக்கப்பட்டவர்கள் அநேகர், தெரிந்துகொள்ளப்பட்டவர்களோ சிலர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எருசலேமுக்குப்போகும்போது, வழியிலே பன்னிரண்டு சீஷரையும் தனியே அழைத்து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எருசலேமுக்குப்போகிறோம்; மனுஷகுமாரன் பிரதான ஆசாரியரிடத்திலும் வேதபாரகரிடத்திலும் ஒப்புக்கொடுக்கப்படுவார்; அவர்கள் அவரை மரண ஆக்கினைக்குள்ளாகத் தீர்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எருசலேமுக்குப்போகிறோம்; மனுஷகுமாரன் பிரதான ஆசாரியரிடத்திலும் வேதபாரகரிடத்திலும் ஒப்புக்கொடுக்கப்படுவார்; அவர்கள் அவரை மரண ஆக்கினைக்குள்ளாகத் தீர்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ப் பரியாசம்பண்ணவும், வாரினால் அடிக்கவும், சிலுவையில் அறையவும் புறஜாதியாரிடத்தில் ஒப்புக்கொடுப்பார்கள்; ஆகிலும் மூன்றாம் நாளிலே உயிரோடே எழுந்திருப்பார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ப் பரியாசம்பண்ணவும், வாரினால் அடிக்கவும், சிலுவையில் அறையவும் புறஜாதியாரிடத்தில் ஒப்புக்கொடுப்பார்கள்; ஆகிலும் மூன்றாம் நாளிலே உயிரோடே எழுந்திருப்பார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ெபதெயுவின் குமாரருடைய தாய் அவரிடத்தில் வந்து அவரைப்பணிந்து கொண்டு: உம்மிடத்தில் ஒரு விண்ணப்பம் பண்ணவேண்டும் என்ற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செபதெயுவின் குமாரருடைய தாய் அவரிடத்தில் வந்து அவரைப்பணிந்து கொண்டு: உம்மிடத்தில் ஒரு விண்ணப்பம் பண்ணவேண்டும் என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ேலையாட்களுடன் நாளொன்றுக்கு ஒரு பணம் கூலிபேசி, அவர்களைத் தன் திராட்சத்தோட்டத்துக்கு அனுப்ப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ளை நோக்கி: உனக்கு என்ன வேண்டும் என்று கேட்டார். அதற்கு அவள்: உம்முடைய ராஜ்யத்திலே என் குமாரராகிய இவ்விரண்டுபேரில் ஒருவன் உமது வலது பாரிசத்திலும், ஒருவன் உமது இடதுபாரிசத்திலும் உட்கார்ந்திருக்கும்படி அருள் செய்யவேண்டும் என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ளை நோக்கி: உனக்கு என்ன வேண்டும் என்று கேட்டார். அதற்கு அவள்: உம்முடைய ராஜ்யத்திலே என் குமாரராகிய இவ்விரண்டுபேரில் ஒருவன் உமது வலது பாரிசத்திலும், ஒருவன் உமது இடதுபாரிசத்திலும் உட்கார்ந்திருக்கும்படி அருள் செய்யவேண்டும் என்ற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பிரதியுத்தரமாக: நீங்கள் கேட்டுக்கொள்ளுகிறது இன்னது என்று உங்களுக்குத்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 கூடுமா என்றார். அதற்கு அவர்கள் கூடு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பிரதியுத்தரமாக: நீங்கள் கேட்டுக்கொள்ளுகிறது இன்னது என்று உங்களுக்குத்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 கூடுமா என்றார். அதற்கு அவர்கள் கூடும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என் பாத்திரத்தில் நீங்கள் குடிப்பீர்கள், நான் பெறும் ஸ்நானத்தையும் நீங்கள் பெறுவீர்கள்; ஆனாலும் என் வலது பாரிசத்திலும் இடது பாரிசத்திலும் உட்கார்ந்திருக்கும்படி என் பிதாவினால் எவர்களுக்கு ஆயத்தம்பண்ணப்பட்டிருக்கிறதோ அவர்களுக்கேயல்லாமல், மற்றொருவருக்கும் அதை அருளுவது என் காரியமல்ல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அவர்களை நோக்கி: என் பாத்திரத்தில் நீங்கள் குடிப்பீர்கள், நான் பெறும் ஸ்நானத்தையும் நீங்கள் பெறுவீர்கள்; ஆனாலும் என் வலது பாரிசத்திலும் இடது பாரிசத்திலும் உட்கார்ந்திருக்கும்படி என் பிதாவினால் எவர்களுக்கு ஆயத்தம்பண்ணப்பட்டிருக்கிறதோ அவர்களுக்கேயல்லாமல், மற்றொருவருக்கும் அதை அருளுவது என் காரியமல்ல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்ற பத்துப்பேரும் அதைக்கேட்டு, அந்த இரண்டு சகோதரர் பேரிலும் எரிச்சலா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, இயேசு அவர்களை கிட்டவரச்செய்து: புறஜாதியாருடைய அதிகாரிகள் அவர்களை இறுமாப்பாய் ஆளுகிறார்கள் என்றும், பெரியவர்கள் அவர்கள் மேல் கடினமாய் அதிகாரஞ்செலுத்துகிறார்கள் என்றும், நீங்கள் அறிந்திருக்கிற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, இயேசு அவர்களை கிட்டவரச்செய்து: புறஜாதியாருடைய அதிகாரிகள் அவர்களை இறுமாப்பாய் ஆளுகிறார்கள் என்றும், பெரியவர்கள் அவர்கள் மேல் கடினமாய் அதிகாரஞ்செலுத்துகிறார்கள் என்றும், நீங்கள் அறிந்திருக்கிற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ுக்குள்ளே அப்படி இருக்கலாகாது; உங்களில் எவனாகிலும் பெரியவனாயிருக்க விரும்பினால், அவன் உங்களுக்குப் பணிவிடைக்காரனாயிருக்க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ூன்றாம் மணி வேளையிலும் அவன் புறப்பட்டுப்போய், கடைத்தெருவிலே சும்மா நிற்கிற வேறு சிலரைக்கண்ட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ில் எவனாகிலும் முதன்மையானவனாயிருக்க விரும்பினால், அவன் உங்களுக்கு ஊழியக்காரனாயிருக்கக்கடவ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, மனுஷகுமாரனும் ஊழியங்கொள்ளும்படி வராமல், ஊழியஞ்செய்யவும், அநேகரை மீட்கும் பொருளாகத் தம்முடைய ஜீவனைக்கொடுக்கவும் வந்தார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, மனுஷகுமாரனும் ஊழியங்கொள்ளும்படி வராமல், ஊழியஞ்செய்யவும், அநேகரை மீட்கும் பொருளாகத் தம்முடைய ஜீவனைக்கொடுக்கவும் வந்தார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எரிகோவிலிருந்து புறப்பட்டுப் போகையில், திரளான ஜனங்கள் அவருக்குப் பின் செ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வழியருகே உட்கார்ந்திருந்த இரண்டு குருடர், இயேசு அவ்வழியே வருகிறார் என்று கேள்விப்பட்டு: ஆண்டவரே, தாவீதின் குமாரனே, எங்களுக்கு இரங்கும் என்று கூப்பி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வழியருகே உட்கார்ந்திருந்த இரண்டு குருடர், இயேசு அவ்வழியே வருகிறார் என்று கேள்விப்பட்டு: ஆண்டவரே, தாவீதின் குமாரனே, எங்களுக்கு இரங்கும் என்று கூப்பி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பேசாதிருக்கும்படி அவர்களை ஜனங்கள் அதட்டினார்கள். அவர்களோ: தாவீதின் குமாரனே, எங்களுக்கு இரங்கும் என்று அதிகமாய்க் கூப்பி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பேசாதிருக்கும்படி அவர்களை ஜனங்கள் அதட்டினார்கள். அவர்களோ: தாவீதின் குமாரனே, எங்களுக்கு இரங்கும் என்று அதிகமாய்க் கூப்பி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யேசு நின்று, அவர்களைத் தம்மிடத்தில் அழைத்து: நான் உங்களுக்கு என்ன செய்யவேண்டும் என்றிருக்கிறீர்கள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ற்கு அவர்கள்: ஆண்டவரே, எங்கள் கண்களைத் திறக்கவேண்டும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ும் திராட்சத்தோட்டத்துக்குப் போங்கள்; நியாயமானபடி உங்களுக்கு கூலி கொடுப்பேன் என்றான்; அவர்களும் போ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ற்கு அவர்கள்: ஆண்டவரே, எங்கள் கண்களைத் திறக்கவேண்டும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யேசு மனதுருகி, அவர்கள் கண்களைத் தொட்டார்; உடனே அவர்கள் பார்வையடைந்து, அவருக்குப் பின்செ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, ஆறாம் ஒன்பதாம் மணிவேளையிலும் அவன் போய் அப்படியே செய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தினோராம் மணிவேளையிலும் அவன்போய், சும்மா நிற்கிற வேறு சிலரைக்கண்டு: நீங்கள் பகல் முழுவதும் இங்கே சும்மா நிற்கிறதென்ன என்று கே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தினோராம் மணிவேளையிலும் அவன்போய், சும்மா நிற்கிற வேறு சிலரைக்கண்டு: நீங்கள் பகல் முழுவதும் இங்கே சும்மா நிற்கிறதென்ன என்று கே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ஒருவனும் எங்களுக்கு வேலையிடவில்லை என்றார்கள். அவன் அவர்களை நோக்கி: நீங்களும் திராட்சத்தோட்டத்துக்குப் போங்கள். நியாயமானபடி கூலி பெற்றுக்கொள்வீர்க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ांझ को दाख बारी के स्वामी ने अपने भण्डारी से कहा, मजदूरों को बुलाकर पिछलों से लेकर पहिलों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मजदूरी दे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ो जब वे आए, जो घंटा भर दिन रहे लगाए गए थे, तो उन्हें एक एक दीनार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ो पहिले आए, उन्होंने यह समझा, कि हमें अधिक मिलेगा; परन्तु उन्हें भी एक ही एक दीनार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ब मिला, तो वह गृहस्थ पर कुडकुड़ा के कह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ि इन पिछलों ने एक ही घंटा काम किया, और तू ने उन्हें हमारे बराबर कर दिया, जिन्हों ने दिन भर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र उठाया और घाम सह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 ने उन में से एक को उत्तर दिया, कि हे मित्र, मैं तुझ से कुछ अन्याय नहीं करता; क्या तू ने मु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एक दीनार न ठहरा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ो तेरा है, उठा ले, और चला जा; मेरी इच्छा यह है कि जितना तुझे, उतना ही इस पिछले को भी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स्वर्ग का राज्य किसी गृहस्थ के समान है, जो सबेरे निकला, कि अपने दाख की बारी में मजदूरों को लग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ा उचित नहीं कि मैं अपने माल से जो चाहूं सो करूं? क्या तू मेरे भले होने के कारण बुरी दृष्टि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ी रीति से जो पिछले हैं, वह पहिले होंगे, और जो पहिले हैं, वे पिछले हो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ीशु यरूशलेम को जाते हुए बारह चेलों को एकान्त में ले गया, और मार्ग में उन से कह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ि देखो, हम यरूशलेम को जाते हैं; और मनुष्य का पुत्र महायाजकों और शास्त्रियों के हाथ पकड़व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 और वे उस को घात के योग्य ठहर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उस को अन्यजातियों के हाथ सोंपेंगे, कि वे उसे ठट्ठों में उड़ाएं, और कोड़े मारें, और क्रू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एं, और वह तीसरे दिन जिला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जब्दी के पुत्रों की माता ने अपने पुत्रों के साथ उसके पास आकर प्रणाम किया, और उस से कुछ मांग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स ने मजदूरों से एक दीनार रोज पर ठहराकर, उन्हें अपने दाख की बारी में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ने उस से कहा, तू क्या चाहती है? वह उस से बोली, यह कह, कि मेरे ये दो पुत्र तेरे राज्य में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े दाहिने और एक तेरे बाएं बैठ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ीशु ने उत्तर दिया, तुम नहीं जानते कि क्या मांगते हो? जो कटोरा मैं पीने पर हूं, क्या तुम पी सक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? उन्होंने उस से कहा, पी सक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 ने उन से कहा, तुम मेरा कटोरा तो पीओगे पर अपने दाहिने बाएं किसी को बिठाना मेरा काम नहीं,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न के लिये मेरे पिता की ओर से तैयार किया गया, उन्हें के लिय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यह सुनकर, दसों चेले उन दोनों भाइयों पर क्रुद्ध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यीशु ने उन्हें पास बुलाकर कहा, तुम जानते हो, कि अन्य जातियों के हाकिम उन पर प्रभुता करते हैं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बड़े हैं, वे उन पर अधिकार जत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न्तु तुम में ऐसा न होगा; परन्तु जो कोई तुम में बड़ा होना चाहे, वह तुम्हारा सेवक 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फिर पहर एक दिन चढ़े, निकल कर, और औरों को बाजार में बेकार खड़े देखक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जो तुम में प्रधान होना चाहे वह तुम्हारा दास 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ैसे कि मनुष्य का पुत्र, वह इसलिये नहीं आया कि उस की सेवा टहल करी जाए, परन्तु इसलिये आया कि आ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वा टहल करे और बहुतों की छुडौती के लिये अपने प्राण द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जब वे यरीहो से निकल रहे थे, तो एक बड़ी भीड़ उसके पीछे हो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देखो, दो अन्धे, जो सड़कर के किनारे बैठे थे, यह सुनकर कि यीशु जा रहा है, पुकारकर कहने लगे;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े प्रभु, दाऊद की सन्तान, हम पर 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लोगों ने उन्हें डांटा, कि चुप रहें, पर वे और भी चिल्लाकर बोले, हे प्रभु, दाऊद की सन्तान, हम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तब यीशु ने ख़ड़े होकर, उन्हें बुलाया, और कह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ुम क्या चाहते हो कि मैं तुम्हारे लिये करूं? उन्हों ने उस से कहा, हे प्रभु; यह कि हमारी आंखे खु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न से कहा, तुम भी दाख की बारी में जाओ, और जो कुछ ठीक है, तुम्हें दूंगा; सो वे भी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यीशु ने तरस खाकर उन की आंखे छूई, और वे तुरन्त देखने लगे; और उसके पीछे हो लि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फिर उस ने दूसरे और तीसरे पहर के निकट निकलकर वैसा ही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एक घंटा दिन रहे फिर निकलकर औरों को खड़े पाया, और उन से कहा; तुम क्यों यहां दिन भर बेकार ख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? उन्हों ने उस से कहा, इसलिये, कि किसी ने हमें मजदूरी पर नहीं लग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स ने उन से कहा, तुम भी दाख की बारी में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2026-09-05T22:13:05Z</dcterms:created>
  <dcterms:modified xsi:type="dcterms:W3CDTF">2026-09-05T22:13:05Z</dcterms:modified>
  <dc:title>मत्ती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