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nces of the Philistines were angry with him; and the princes of the Philistines said unto him, Make this fellow return, that he may go again to his place which you have appointed him, and let him not go down with us to battle, lest in the battle he be an adversary to us: for wherewith should he reconcile himself unto his master? should it not be with the heads of these me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nces of the Philistines were angry with him; and the princes of the Philistines said unto him, Make this fellow return, that he may go again to his place which you have appointed him, and let him not go down with us to battle, lest in the battle he be an adversary to us: for wherewith should he reconcile himself unto his master? should it not be with the heads of these me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nces of the Philistines were angry with him; and the princes of the Philistines said unto him, Make this fellow return, that he may go again to his place which you have appointed him, and let him not go down with us to battle, lest in the battle he be an adversary to us: for wherewith should he reconcile himself unto his master? should it not be with the heads of these me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nces of the Philistines were angry with him; and the princes of the Philistines said unto him, Make this fellow return, that he may go again to his place which you have appointed him, and let him not go down with us to battle, lest in the battle he be an adversary to us: for wherewith should he reconcile himself unto his master? should it not be with the heads of these me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s not this David, of whom they sang one to another in dances, saying, Saul slew his thousands, and David his ten thousand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s not this David, of whom they sang one to another in dances, saying, Saul slew his thousands, and David his ten thousand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n Achish called David, and said unto him, Surely, as the LORD lives, you have been upright, and your going out and your coming in with me in the host is good in my sight: for I have not found evil in you since the day of your coming unto me unto this day: nevertheless the lords favour you no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n Achish called David, and said unto him, Surely, as the LORD lives, you have been upright, and your going out and your coming in with me in the host is good in my sight: for I have not found evil in you since the day of your coming unto me unto this day: nevertheless the lords favour you no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n Achish called David, and said unto him, Surely, as the LORD lives, you have been upright, and your going out and your coming in with me in the host is good in my sight: for I have not found evil in you since the day of your coming unto me unto this day: nevertheless the lords favour you no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n Achish called David, and said unto him, Surely, as the LORD lives, you have been upright, and your going out and your coming in with me in the host is good in my sight: for I have not found evil in you since the day of your coming unto me unto this day: nevertheless the lords favour you no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 Philistines gathered together all their armies to Aphek: and the Israelites pitched by a fountain which is in Jezree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erefore now return, and go in peace, that you displease not the lords of the Philistin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erefore now return, and go in peace, that you displease not the lords of the Philistine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David said unto Achish, But what have I done? and what have you found in your servant so long as I have been with you unto this day, that I may not go fight against the enemies of my lord the k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David said unto Achish, But what have I done? and what have you found in your servant so long as I have been with you unto this day, that I may not go fight against the enemies of my lord the king?]]></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David said unto Achish, But what have I done? and what have you found in your servant so long as I have been with you unto this day, that I may not go fight against the enemies of my lord the king?]]></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chish answered and said to David, I know that you are good in my sight, as an angel of God: notwithstanding the princes of the Philistines have said, He shall not go up with us to the battl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chish answered and said to David, I know that you are good in my sight, as an angel of God: notwithstanding the princes of the Philistines have said, He shall not go up with us to the battl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chish answered and said to David, I know that you are good in my sight, as an angel of God: notwithstanding the princes of the Philistines have said, He shall not go up with us to the battl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refore now rise up early in the morning with your master's servants that are come with you: and as soon as all of you be up early in the morning, and have light, depar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refore now rise up early in the morning with your master's servants that are come with you: and as soon as all of you be up early in the morning, and have light, depar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 Philistines gathered together all their armies to Aphek: and the Israelites pitched by a fountain which is in Jezreel.]]></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o David and his men rose up early to depart in the morning, to return into the land of the Philistines. And the Philistines went up to Jezreel.]]></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o David and his men rose up early to depart in the morning, to return into the land of the Philistines. And the Philistines went up to Jezreel.]]></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s of the Philistines passed on by hundreds, and by thousands: but David and his men passed on in the rear guard with Achish.]]></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s of the Philistines passed on by hundreds, and by thousands: but David and his men passed on in the rear guard with Achish.]]></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aid the princes of the Philistines, What do these Hebrews here? And Achish said unto the princes of the Philistines, Is not this David, the servant of Saul the king of Israel, which has been with me these days, or these years, and I have found no fault in him since he fell unto me unto this da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aid the princes of the Philistines, What do these Hebrews here? And Achish said unto the princes of the Philistines, Is not this David, the servant of Saul the king of Israel, which has been with me these days, or these years, and I have found no fault in him since he fell unto me unto this da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aid the princes of the Philistines, What do these Hebrews here? And Achish said unto the princes of the Philistines, Is not this David, the servant of Saul the king of Israel, which has been with me these days, or these years, and I have found no fault in him since he fell unto me unto this da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aid the princes of the Philistines, What do these Hebrews here? And Achish said unto the princes of the Philistines, Is not this David, the servant of Saul the king of Israel, which has been with me these days, or these years, and I have found no fault in him since he fell unto me unto this da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90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தனால் பெலிஸ்தரின் பிரபுக்கள் அவன்மேல் கடுங்கோபமாகி, அவனைப் பார்த்து: இந்த மனுஷன் நீர் 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இடத்திற்குத் திரும்பிபோகும்படிக்கு, அங்கே அவனை மறுபடியும் அனுப்பிவிடும்; யுத்தத்தில் இ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க்குச் சத்துருவாயிராதபடிக்கு, இவன் நம்மோடுகூட யுத்தத்திற்கு வரவேண்டியதில்லை; இவன் எதினாலே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டவனோடே ஒப்புரவாவான்? இந்த மனுஷருடைய தலைகளினால் அ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சவுல் கொன்றது ஆயிரம், தாவீது கொன்றது பதினாயிரம் என்று இந்தத் தாவீதைக்குறித்து அல்லவோ ஆடிப்பாடி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ஆகீஸ் தாவீதை அழைத்து: நீ உத்தமன் என்றும், நீ பாளயத்தில் என்னோடே போ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மாயிருக்கிறது என் பார்வைக்கு நல்லது என்றும், கர்த்தருடைய ஜீவனைக்கொண்டு சொல்லுகிறே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வந்து சேர்ந்த நாள்முதல் இன்றையவரைக்கும் நான் உன்னில் ஒரு பொல்லாப்பும் காண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லும் பிரபுக்களின் பார்வைக்கு நீ பிரியமானவன்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லிஸ்தர் தங்கள் சேனைகளையெல்லாம் ஆப்பெக்கிலே கூடிவரச்செய்தார்கள்; இஸ்ரவேலர் யெஸ்ரயேலிலி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ஆகையால் பெலிஸ்தருடைய பிரபுக்கள் உன்மேல் தாங்கல் அடையாதபடிக்கு, இப்போது சமாதானத்தோடே திரும்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விடு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வீது ஆகீசை நோக்கி: ஏன்? நான் செய்தது என்ன? நான் வந்து, ராஜாவாகிய என் ஆண்டவனுடைய சத்துருக்களோ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ம்பண்ணாதபடிக்கு, நான் உம்மிடத்தில் வந்த நாள்முதற்கொண்டு இன்றையவரைக்கும் உமது அடியே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டித்தது என்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ஆகீஸ் தாவீதுக்குப் பிரதியுத்தரமாக: அதை அறிவேன்; நீ தேவனுடைய தூதனைப்போல என் பார்வை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மானவன்; ஆனாலும் இவன் எங்களோடேகூட யுத்தத்திற்கு வரக் கூடாது என்று பெலிஸ்தரின் பிரபு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ப்போதும் நீ நாளை அதிகாலையில் உன்னோடே வந்த உன் ஆண்டவனுடைய வேலைக்காரரைக் கூட்டி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யற்காலத்திலே வெளிச்சமாகிறபோது, புறப்பட்டுப்போ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வண்டையி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டியே தாவீது அதிகாலையில் தன் மனுஷரைக் கூட்டிக்கொண்டு, பொழுதுவிடிகிற நேரத்திலே, பெலிஸ்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ற்குத் திரும்பிப்போகப் புறப்பட்டான்; பெலிஸ்தரோவெனில் யெஸ்ரயேலுக்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பெலிஸ்தரின் அதிபதிகள் நூறும் ஆயிரமுமான சேர்வைகளோடே போனார்கள்; தாவீதும் அவன் மனுஷ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சோடே பின்தண்டிலே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பெலிஸ்தரின் பிரபுக்கள்: இந்த எபிரெயர் என்னத்திற்கு என்றார்கள்; ஆகீஸ் அ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 இஸ்ரவேலின் ராஜாவாகிய சவுலின் ஊழியக்காரனாயிருந்த இந்தத் தாவீது இத்தனை நாட்களும், இ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ஷங்களும் என்னோடு இருக்கவில்லையா? இவன் என்னிடத்தில் வந்து சேர்ந்த நாள் முதல் இந்நாள்வரைக்கு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மும் நான் இவனில் கண்டுபிடிக்கவி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9]]></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2026-08-01T11:10:28Z</dcterms:created>
  <dcterms:modified xsi:type="dcterms:W3CDTF">2026-08-01T11:10:28Z</dcterms:modified>
  <dc:title>1 சாமுவேல் : 29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