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39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ரிசுத்தர் பரிசுத்தர் (அவர்) பரிசுத்தரே (4)
பரிசுத்தர் பரிசுத்தர் (அவர்) பரிசுத்தரே (4)
நீரே நீர் மாத்ரமே (10)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ஒருவரும் சேர கூடாத ஒளியில் வாசம் செய்பவரே (2)
நீரே பரிசுத்த தெய்வம் (2)
நீரே நீர் மாத்ரமே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ஒருவரும் சேர கூடாத ஒளியில் வாசம் செய்பவரே (2)
நீரே பரிசுத்த தெய்வம் (2)
நீரே நீர் மாத்ரமே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ரிசுத்தர் நீர் பரிசுத்தர் (4)
நீரே நீர் மாத்ரமே (தெய்வமே)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ஒருவரும் சேர கூடாத ஒளியில் வாசம் செய்பவரே (2)
நீரே பரிசுத்த தெய்வம் (2)
நீரே நீர் மாத்ரமே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ரிசுத்தர் நீர் பரிசுத்தர் (4)
நீரே நீர் மாத்ரமே (தெய்வமே) (2) 
நீரே நீர் மாத்ரமே (தெய்வமே) (2) இயேசுவே
நீரே நீர் மாத்ரமே (ராஜனே) (2) 
நீரே நீர் மாத்ரமே (எங்கள் தெய்வமே) (2)
நீரே நீர் மாத்ரமே (தெய்வமே)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ல்லாவற்றிலும் நீர் மேலானவர்
எல்லோரிலும் பெரியவர்
சகலவற்றையும் சிருஷ்டித்தவர்
சர்வ வல்லவரே
எல்லாவற்றிலும் நீர் மேலானவர்
எல்லோரிலும் பெரியவர்
சகலவற்றையும் சிருஷ்டித்தவர்
சர்வ வல்ல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மைப்போல் வேறொரு தெய்வம் இல்லை
நீரே நீர் மாத்ரமே
உம்மைப்போல் வேறொரு தெய்வம் இல்லை
நீரே நீர் மாத்ர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ரிசுத்தர் பரிசுத்தர் பரிசுத்தரே (4)
நீரே நீர் மாத்ரமே (தெய்வமே)
நீரே நீர் மாத்ரமே (3)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2026-07-30T21:41:38Z</dcterms:created>
  <dcterms:modified xsi:type="dcterms:W3CDTF">2026-07-30T21:41:38Z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