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வர் நீர் தானே இயேச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ய் பெரிய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பவர் நீர் தானே இயேச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ில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 வந்து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அற்புதம்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ச்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….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ழும்புகளால் சுகமாக்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2026-07-31T14:59:03Z</dcterms:created>
  <dcterms:modified xsi:type="dcterms:W3CDTF">2026-07-31T14:59:03Z</dcterms:modified>
  <dc:title>துதிப் பாடல்கள் : 981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