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 நீங்கள் புத்திரராயிருக்கிறபடியினால், அப்பா, பிதாவே! என்று கூப்பிடத்தக்கதாக தேவன் தமது குமாரனுடைய ஆவியை உங்கள் இருதயங்களில் அனுப்ப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இனி நீ அடிமையாயிராமல் புத்திரனாயிருக்கிறாய்; நீ புத்திரனேயானால், கிறிஸ்துமூலமாய் தேவனுடைய சுதந்தரனாயுமிருக்கிறாய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தேவனை அறியாமலிருந்தபோது, சுபாவத்தின்படி தேவர்களல்லாதவர்களுக்கு அடிமைகளாயிருந்த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ோ நீங்கள் தேவனை அறிந்திருக்க, அல்லது தேவனாலே அறியப்பட்டிருக்க, பெலனற்றதும் வெறுமையானதுமான அவ்வழிபாடுகளுக்கு நீங்கள் மறுபடியும் திரும்பி, மறுபடியும் அவைகளுக்கு அடிமைப்படும்படி விரும்புகிறதெப்படி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ோ நீங்கள் தேவனை அறிந்திருக்க, அல்லது தேவனாலே அறியப்பட்டிருக்க, பெலனற்றதும் வெறுமையானதுமான அவ்வழிபாடுகளுக்கு நீங்கள் மறுபடியும் திரும்பி, மறுபடியும் அவைகளுக்கு அடிமைப்படும்படி விரும்புகிறதெப்படி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ட்களையும், மாதங்களையும், காலங்ளையும், வருஷங்களையும் பார்க்கிறீர்கள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உங்களுக்காகப் பிரயாசப்பட்டது வீணாய்ப்போயிற்றோ என்று உங்களைக்குறித்துப் பயந்திரு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உங்களுக்காகப் பிரயாசப்பட்டது வீணாய்ப்போயிற்றோ என்று உங்களைக்குறித்துப் பயந்திரு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ோதரர் என்னைப்போலாகுங்கள் என்று உங்களை வேண்டிக்கொள்ளுகிறேன்; நான் உங்களைப்போலுமானேனே. எனக்கு நீங்கள் அநியாயம் ஒன்றும்செய்யவ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ோதரர் என்னைப்போலாகுங்கள் என்று உங்களை வேண்டிக்கொள்ளுகிறேன்; நான் உங்களைப்போலுமானேனே. எனக்கு நீங்கள் அநியாயம் ஒன்றும்செய்ய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நான் சொல்லுகிறதென்னவெனில், சுதந்தரவாளியானவன் எல்லாவற்றிற்கும் எஜமானாயிருந்தும், அவன் சிறுபிள்ளையாயிருக்குங்காலமளவும், அவனுக்கும் அடிமையானவனுக்கும் வித்தியாசம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ுக்குத் தெரிந்திருக்கிறபடி, நான் சரீர பலவீனத்தோடு முதலாந்தரம் உங்களுக்குச் சுவிசேஷத்தைப் பிரசங்கித்த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ிருந்தும் என் சரீரத்திலுண்டாயிருக்கிற சோதனையை நீங்கள் அசட்டைபண்ணாமலும், அரோசியாமலும், தேவதூதனைப்போலவும், கிறிஸ்து இயேசுவைப்போலவும், என்னை ஏற்றுக்கொண்ட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ிருந்தும் என் சரீரத்திலுண்டாயிருக்கிற சோதனையை நீங்கள் அசட்டைபண்ணாமலும், அரோசியாமலும், தேவதூதனைப்போலவும், கிறிஸ்து இயேசுவைப்போலவும், என்னை ஏற்றுக்கொண்ட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நீங்கள் கொண்டிருந்த ஆனந்த பாக்கியம் எங்கே? உங்கள் கண்களைப் பிடுங்கி எனக்குக் கொடுக்கக்கூடுமானால், அப்படியும் செய்திருப்பீர்களென்று உங்களுக்குச் சாட்சியாயிருக்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நீங்கள் கொண்டிருந்த ஆனந்த பாக்கியம் எங்கே? உங்கள் கண்களைப் பிடுங்கி எனக்குக் கொடுக்கக்கூடுமானால், அப்படியும் செய்திருப்பீர்களென்று உங்களுக்குச் சாட்சியாயிருக்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உங்களுக்குச் சத்தியத்தைச் சொன்னதினாலே உங்களுக்குச் சத்துருவானேனோ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உங்களை நாடி வைராக்கியம் பாராட்டுகிறார்கள், ஆகிலும் நல்மனதோடே அப்படிச் செய்யாமல், நீங்கள் அவர்களை நாடி வைராக்கியம் பாராட்டும்பொருட்டு உங்களைப் புறம்பாக்க விரும்பு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உங்களை நாடி வைராக்கியம் பாராட்டுகிறார்கள், ஆகிலும் நல்மனதோடே அப்படிச் செய்யாமல், நீங்கள் அவர்களை நாடி வைராக்கியம் பாராட்டும்பொருட்டு உங்களைப் புறம்பாக்க விரும்பு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ல்விஷயத்தில் வைராக்கியம் பராட்டுவது நல்லதுதான்; அதை நான் உங்களிடத்தில் இருக்கும்பொழுதுமாத்திரமல்ல, எப்பொழுதும் பாராட்ட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ல்விஷயத்தில் வைராக்கியம் பராட்டுவது நல்லதுதான்; அதை நான் உங்களிடத்தில் இருக்கும்பொழுதுமாத்திரமல்ல, எப்பொழுதும் பாராட்ட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நான் சொல்லுகிறதென்னவெனில், சுதந்தரவாளியானவன் எல்லாவற்றிற்கும் எஜமானாயிருந்தும், அவன் சிறுபிள்ளையாயிருக்குங்காலமளவும், அவனுக்கும் அடிமையானவனுக்கும் வித்தியாசம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சிறுபிள்ளைகளே, கிறிஸ்து உங்களிடத்தில் உருவாகுமளவும் உங்களுக்காக மறுபடியும் கர்ப்பவேதனைப்படு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சிறுபிள்ளைகளே, கிறிஸ்து உங்களிடத்தில் உருவாகுமளவும் உங்களுக்காக மறுபடியும் கர்ப்பவேதனைப்பட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ைக்குறித்து நான் சந்தேகப்படுகிறபடியால், நான் இப்பொழுது உங்களிடத்தில் வந்திருந்து, வேறுவகையாகப் பேச விரும்ப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ைக்குறித்து நான் சந்தேகப்படுகிறபடியால், நான் இப்பொழுது உங்களிடத்தில் வந்திருந்து, வேறுவகையாகப் பேச விரும்ப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ியாயப்பிரமாணத்திற்குக் கீழ்ப்பட்டிருக்க விரும்புகிற நீங்கள் நியாயப்பிரமாணம் சொல்லுகிறதைக் கேட்கவில்லையா? இதை எனக்குச் சொல்ல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பிரகாமுக்கு இரண்டு குமாரர் இருந்தார்கள் என்று எழுதியிருக்கிறது; ஒருவன் அடிமையானவளிடத்தில் பிறந்தவன், ஒருவன் சுயாதீனமுள்ளவளிடத்தில் பிறந்தவ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டிமையானவளிடத்தில் பிறந்தவன் மாம்சத்தின்படி பிறந்தான், சுயாதீனமுள்ளவளிடத்தில் பிறந்தவன் வாக்குத்தத்தத்தின்படி பிற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டிமையானவளிடத்தில் பிறந்தவன் மாம்சத்தின்படி பிறந்தான், சுயாதீனமுள்ளவளிடத்தில் பிறந்தவன் வாக்குத்தத்தத்தின்படி பிற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ைகள் ஞான அர்த்தமுள்ளவைகள்; அந்த ஸ்திரீகள் இரண்டு ஏற்பாடுகளாம்; ஒன்று சீனாய்மலையிலுண்டான ஏற்பாடு, அது அடிமைத்தனத்திற்குள்ளாகப் பிள்ளைபெறுகிறது, அது ஆகார் என்பவள்தான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ைகள் ஞான அர்த்தமுள்ளவைகள்; அந்த ஸ்திரீகள் இரண்டு ஏற்பாடுகளாம்; ஒன்று சீனாய்மலையிலுண்டான ஏற்பாடு, அது அடிமைத்தனத்திற்குள்ளாகப் பிள்ளைபெறுகிறது, அது ஆகார் என்பவள்தான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கப்பன் குறித்த காலம்வரைக்கும் அவன் காரியக்காரருக்கும் வீட்டு விசாரணைக்காரருக்கும் கீழ்ப்பட்டிருக்கி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ார் என்பது அரபிதேசத்திலுள்ள சீனாய்மலை; அந்த ஆகார் இப்பொழுதிருக்கிற எருசலேமுக்குச் சரி; இவள் தன் பிள்ளைகளோடேகூட அடிமைப்பட்டிருக்கிறாள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ார் என்பது அரபிதேசத்திலுள்ள சீனாய்மலை; அந்த ஆகார் இப்பொழுதிருக்கிற எருசலேமுக்குச் சரி; இவள் தன் பிள்ளைகளோடேகூட அடிமைப்பட்டிருக்கிறாள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ேலான எருசலேமோ சுயாதீனமுள்ளவள், அவளே நம்மெல்லாருக்கும் தாயானவ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ப்படி பிள்ளைபெறாத மலடியே, மகிழ்ந்திரு; கர்ப்பவேதனைப்படாதவளே, களிப்பாய் எழும்பி ஆர்ப்பரி; புருஷனுள்ளவளைப் பார்க்கிலும் அநாத ஸ்திரீக்கே அதிக பிள்ளைகளுண்டு என்று எழுதியிருக்கி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ப்படி பிள்ளைபெறாத மலடியே, மகிழ்ந்திரு; கர்ப்பவேதனைப்படாதவளே, களிப்பாய் எழும்பி ஆர்ப்பரி; புருஷனுள்ளவளைப் பார்க்கிலும் அநாத ஸ்திரீக்கே அதிக பிள்ளைகளுண்டு என்று எழுதியிருக்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கோதரரே நாம் ஈசாக்கைப்போல வாக்குத்தத்தத்துப் பிள்ளைகளாயிருக்கிறோ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ிலும் மாம்சத்தின்படி பிறந்தவன் ஆவியின்படி பிறந்தவனை அப்பொழுது துன்பப்படுத்தினது போல, இப்பொழுதும் நடந்துவருகிற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ிலும் மாம்சத்தின்படி பிறந்தவன் ஆவியின்படி பிறந்தவனை அப்பொழுது துன்பப்படுத்தினது போல, இப்பொழுதும் நடந்துவருகிற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ைக்குறித்து வேதம் என்னசொல்லுகிறது: அடிமையானவளின் மகன் சுயாதீனமுள்ளவளுடைய குமாரனோடே சுதந்தரவாளியாயிருப்பதில்லை; ஆகையால் அடிமையானவளையும், அவளுடைய மகனையும் புறம்பே தள்ளு என்று சொல்லுகிற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ைக்குறித்து வேதம் என்னசொல்லுகிறது: அடிமையானவளின் மகன் சுயாதீனமுள்ளவளுடைய குமாரனோடே சுதந்தரவாளியாயிருப்பதில்லை; ஆகையால் அடிமையானவளையும், அவளுடைய மகனையும் புறம்பே தள்ளு என்று சொல்லு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நாமும் சிறுபிள்ளைகளாயிருந்த காலத்தில் இவ்வுலகத்தின் வழிபாடுகளுக்கு அடிமைப்பட்டவர்களாயிருந்தோ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ப்படியிருக்க, சகோதரரே, நாம் அடிமையானவளுக்குப் பிள்ளைகளாயிராமல், சுயாதீனமுள்ளவளுக்கே பிள்ளைகளாயிருக்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ம் புத்திரசுவிகாரத்தையடையும்படி நியாயப்பிரமாணத்திற்குக் கீழ்ப்பட்டவர்களை மீட்டுக்கொள்ளத்தக்கதாக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ம் புத்திரசுவிகாரத்தையடையும்படி நியாயப்பிரமாணத்திற்குக் கீழ்ப்பட்டவர்களை மீட்டுக்கொள்ளத்தக்கதாக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லம் நிறைவேறினபோது, ஸ்திரீயினிடத்திற் பிறந்தவரும் நியாயப்பிரமாணத்திற்குக் கீழானவருமாகிய தம்முடைய குமாரனை தேவன் அனுப்பின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 நீங்கள் புத்திரராயிருக்கிறபடியினால், அப்பா, பிதாவே! என்று கூப்பிடத்தக்கதாக தேவன் தமது குமாரனுடைய ஆவியை உங்கள் இருதயங்களில் அனுப்ப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39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हमारे हृदय में भेज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 तू अब दास नहीं, परन्तु पुत्र है; और जब पुत्र हुआ, तो परमेश्वर के द्वारा वारिस भी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भला, तब तो तुम परमेश्वर को न जानकर उनके दास थे जो स्वभाव से परमेश्वर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 अब जो तुम ने परमेश्वर को पहचान लिया वरन परमेश्वर ने तुम को पहचाना, तो उन निर्बल और निकम्म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दि-शिक्षा की बातों की ओर क्यों फिरते हो, जिन के तुम दोबारा दास होना चाह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ुम दिनों और महीनों और नियत समयों और वर्षों को मान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मैं तुम्हारे विषय में डरता हूं, कहीं ऐसा न हो, कि जो परिश्रम मैं ने तुम्हारे लिये किया है व्यर्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हे भाइयों, मैं तुम से बिनती करता हूं, तुम मेरे समान हो जाओ: क्योंकि मैं भी तुम्हारे समान हु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; तुम ने मेरा कुछ बिगाड़ा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मैं यह कहता हूं, कि वारिस जब तक बालक है, यद्यपि सब वस्तुओं का स्वामी है, तौभी उस में और दास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 तुम जानते हो, कि पहिले पहिल मैं ने शरीर की निर्बलता के कारण तुम्हें सुसमाचार सुन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तुम ने मेरी शारीरिक दशा को जो तुम्हारी परीक्षा का कारण थी, तुच्छ न जाना; न उस से घृणा की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दूत वरन मसीह के समान मुझे ग्रहण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ो वह तुम्हारा आनन्द मनाना कहां गया? मैं तुम्हारा गवाह हूं, कि यदि हो सकता, तो तुम अपनी आंखें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ाल कर मुझे दे दे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ो क्या तुम से सच बोलने के कारण मैं तुम्हारा बैरी हो गय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वे तुम्हें मित्र बनाना तो चाहते हैं, पर भली मनसा से नहीं; वरन तुम्हें अलग करना चाहते हैं, कि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ीं को मित्र बना ल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पर यह भी अच्छा है, कि भली बात में हर समय मित्र बनाने का यत्न किया जाए, न केवल उसी समय, कि जब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साथ रह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भेद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हे मेरे बालकों, जब तक तुम में मसीह का रूप न बन जाए, तब तक मैं तुम्हारे लिये फिर जच्चा की 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ड़ाएं सह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इच्छा तो यह होती है, कि अब तुम्हारे पास आकर और ही प्रकार से बोलूं, क्योंकि तुम्हारे विष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झे सन्देह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ुम जो व्यवस्था के आधीन होना चाहते हो, मुझ से कहो, क्या तुम व्यवस्था की नहीं सुनत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यह लिखा है, कि इब्राहीम के दो पुत्र हुए; एक दासी से, और एक स्वतंत्र स्त्री स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परन्तु जो दासी से हुआ, वह शारीरिक रीति से जन्मा, और जो स्वतंत्र स्त्री से हुआ, वह प्रतिज्ञ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सार जन्म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इन बातों में दृष्टान्त है, ये स्त्रियां मानों दो वाचाएं हैं, एक तो सीनै पहाड़ की जिस से दास 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ोते हैं; और वह हाजिर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परन्तु पिता के ठहराए हुए समय तक रक्षकोंऔर भण्डारियों के वश में र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हाजिरा मानो अरब का सीनै पहाड़ है, और आधुनिक यरूशलेम उसके तुल्य है, क्योंकि वह अपने बालक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ेत दासत्व मे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पर ऊपर की यरूशलेम स्वतंत्र है, और वह हमारी म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क्योंकि लिखा है, कि हे बांझ, तू जो नहीं जनती आनन्द कर, तु जिस को पीड़ाएं नहीं उठतीं गला खोलकर ज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यकार कर, क्योंकि त्यागी हुई की सन्तान सुहागिन की सन्तान से भी अधिक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हे भाइयो, हम इसहाक की नाईं प्रतिज्ञा की सन्तान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जैसा उस समय शरीर के अनुसार जन्मा हुआ आत्मा के अनुसार जन्मे हुए को सताता था, वैसा ही अब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परन्तु पवित्र शास्त्र क्या कहता है? दासी और उसके पुत्र को निकाल दे, क्योंकि दासी का पु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वतंत्र स्त्री के पुत्र के साथ उत्तराधिक्कारी नहीं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वैसे ही हम भी, जब बालक थे, तो संसार की आदि शिक्षा के वश में होकर दास बने हुए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इसलिये हे भाइयों, हम दासी के नहीं परन्तु स्वतंत्र स्त्री की सन्तान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न्तु जब समय पूरा हुआ, तो परमेश्वर ने अपने पुत्र को भेजा, जो स्त्री से जन्मा, और व्यवस्थ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धीन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ाकि व्यवस्था के आधीनों को मोल लेकर छुड़ा ले, और हम को लेपालक होने का पद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तुम जो पुत्र हो, इसलिये परमेश्वर ने अपने पुत्र के आत्मा को, जो हे अब्बा, हे पिता कह कर पुकार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2026-07-31T17:07:30Z</dcterms:created>
  <dcterms:modified xsi:type="dcterms:W3CDTF">2026-07-31T17:07:30Z</dcterms:modified>
  <dc:title>கலாத்தியர்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