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ரும் வழிதப்பி, ஏகமாய்க் கெட்டுப்போனார்கள்; நன்மைசெய்கிறவன் இல்லை, ஒருவனாகிலும் இ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ரும் வழிதப்பி, ஏகமாய்க் கெட்டுப்போனார்கள்; நன்மைசெய்கிறவன் இல்லை, ஒருவனாகிலும் இ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தொண்டை திறக்கப்பட்ட பிரேதக்குழி, தங்கள் நாவுகளால் வஞ்சனைசெய்கிறார்கள்; அவர்களுடைய உதடுகளின் கீழே பாம்பின் விஷம் இருக்கிறது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தொண்டை திறக்கப்பட்ட பிரேதக்குழி, தங்கள் நாவுகளால் வஞ்சனைசெய்கிறார்கள்; அவர்களுடைய உதடுகளின் கீழே பாம்பின் விஷம் இருக்கிறது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வாய் சபிப்பினாலும் கசப்பினாலும் நிறைந்திருக்கிறது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கால்கள் இரத்தஞ்சிந்துகிறதற்குத் தீவிரிக்கிறது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சமும் நிர்ப்பந்தமும் அவர்கள் வழிகளிலிருக்கிறது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மாதான வழியை அவர்கள் அறியாதிருக்கிறார்கள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கண்களுக்கு முன்பாகத் தெய்வபயமில்லை, என்று எழுதியிருக்கிறத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, வாய்கள் யாவும் அடைக்கப்படும்படிக்கும், உலகத்தார் யாவரும் தேவனுடைய ஆக்கினைத்தீர்ப்புக்கு ஏதுவானவர்களாகும்படிக்கும், நியாயப்பிரமாணம் சொல்லுகிறதெல்லாம் நியாயப்பிரமாணத்துக்கு உட்பட்டிருக்கிறவர்களுக்கே சொல்லுகிறதென்று அறிந்திருக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் பொய்யினாலே தேவனுடைய சத்தியம் அவருக்கு மகிமையுண்டாக விளங்கினதுண்டானால், இனி நான் பாவியென்று தீர்க்கப்படுவானேன்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, வாய்கள் யாவும் அடைக்கப்படும்படிக்கும், உலகத்தார் யாவரும் தேவனுடைய ஆக்கினைத்தீர்ப்புக்கு ஏதுவானவர்களாகும்படிக்கும், நியாயப்பிரமாணம் சொல்லுகிறதெல்லாம் நியாயப்பிரமாணத்துக்கு உட்பட்டிருக்கிறவர்களுக்கே சொல்லுகிறதென்று அறிந்தி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யிருக்க, பாவத்தை அறிகிற அறிவு நியாயப்பிரமாணத்தினால் வருகிறபடியால், எந்த மனுஷனும் நியாயப்பிரமாணத்தின் கிரியையினாலே தேவனுக்கு முன்பாக நீதிமானாக்கப்படுவ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யிருக்க, பாவத்தை அறிகிற அறிவு நியாயப்பிரமாணத்தினால் வருகிறபடியால், எந்த மனுஷனும் நியாயப்பிரமாணத்தின் கிரியையினாலே தேவனுக்கு முன்பாக நீதிமானாக்கப்படுவ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ிருக்க, நியாயப்பிரமாணமில்லாமல் தேவநீதி வெளியாக்கப்பட்டிருக்கிறது; அதைக்குறித்து நியாயப்பிரமாணமும் தீர்க்கதரிசனங்களும் சாட்சியிடு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ிருக்க, நியாயப்பிரமாணமில்லாமல் தேவநீதி வெளியாக்கப்பட்டிருக்கிறது; அதைக்குறித்து நியாயப்பிரமாணமும் தீர்க்கதரிசனங்களும் சாட்சியிடு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இயேசுகிறிஸ்துவைப்பற்றும் விசுவாசத்தினாலே பலிக்கும் தேவநீதியே; விசுவாசிக்கிற எவர்களுக்குள்ளும் எவர்கள்மேலும் அது பலிக்கும், வித்தியாசமே இ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ல்லாரும் பாவஞ்செய்து, தேவமகிமையற்றவர்களாக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லவசமாய் அவருடைய கிருபையினாலே கிறிஸ்து இயேசுவிலுள்ள மீட்பைக்கொண்டு நீதிமான்களாக்கப்படுகிறார்கள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ொறுமையாயிருந்த முற்காலத்தில் நடந்த பாவங்களைத் தாம் பொறுத்துக்கொண்டதைக்குறித்துத் தம்முடைய நீதியைக் காண்பிக்கும்பொருட்டாகவும், தாம் நீதியுள்ளவரும், இயேசுவினிடத்தில் விசுவாசமாயிருக்கிறவனை நீதிமானாக்குகிறவருமாய் விளங்கும்படி, இக்காலத்திலே தமது நீதியைக் காண்பிக்கும்பொருட்டாகவ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ொறுமையாயிருந்த முற்காலத்தில் நடந்த பாவங்களைத் தாம் பொறுத்துக்கொண்டதைக்குறித்துத் தம்முடைய நீதியைக் காண்பிக்கும்பொருட்டாகவும், தாம் நீதியுள்ளவரும், இயேசுவினிடத்தில் விசுவாசமாயிருக்கிறவனை நீதிமானாக்குகிறவருமாய் விளங்கும்படி, இக்காலத்திலே தமது நீதியைக் காண்பிக்கும்பொருட்டாகவ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் பொய்யினாலே தேவனுடைய சத்தியம் அவருக்கு மகிமையுண்டாக விளங்கினதுண்டானால், இனி நான் பாவியென்று தீர்க்கப்படுவானேன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ொறுமையாயிருந்த முற்காலத்தில் நடந்த பாவங்களைத் தாம் பொறுத்துக்கொண்டதைக்குறித்துத் தம்முடைய நீதியைக் காண்பிக்கும்பொருட்டாகவும், தாம் நீதியுள்ளவரும், இயேசுவினிடத்தில் விசுவாசமாயிருக்கிறவனை நீதிமானாக்குகிறவருமாய் விளங்கும்படி, இக்காலத்திலே தமது நீதியைக் காண்பிக்கும்பொருட்டாகவ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ிறிஸ்து இயேசுவினுடைய இரத்தத்தைப்பற்றும் விசுவாசத்தினாலே பலிக்கும் கிருபாதார பலியாக அவரையே ஏற்படுத்த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ிறிஸ்து இயேசுவினுடைய இரத்தத்தைப்பற்றும் விசுவாசத்தினாலே பலிக்கும் கிருபாதார பலியாக அவரையே ஏற்படுத்த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யிருக்க, மேன்மைபாராட்டல் எங்கே? அது நீக்கப்பட்டதே. எந்தப் பிரமாணத்தினாலே? கிரியாப் பிரமாணத்தினாலேயா? அல்ல விசுவாசப்பிரமாணத்தினாலேய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யிருக்க, மேன்மைபாராட்டல் எங்கே? அது நீக்கப்பட்டதே. எந்தப் பிரமாணத்தினாலே? கிரியாப் பிரமாணத்தினாலேயா? அல்ல விசுவாசப்பிரமாணத்தினாலேய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ானால், யூதனுடைய மேன்மை என்ன? விருத்தசேதனத்தினாலே பிரயோஜனம் என்ன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மனுஷன் நியாயப்பிரமாணத்தின் கிரியைகளில்லாமல் விசுவாசத்தினாலேயே நீதிமானாக்கப்படுகிறான் என்று தீர்க்கிற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மனுஷன் நியாயப்பிரமாணத்தின் கிரியைகளில்லாமல் விசுவாசத்தினாலேயே நீதிமானாக்கப்படுகிறான் என்று தீர்க்கிற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எவ்விதத்திலும் மிகுதியாயிருக்கிறது; தேவனுடைய வாக்கியங்கள் அவர்களிடத்தில் ஒப்புவிக்கப்பட்டது விசேஷித்த மேன்மையா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எவ்விதத்திலும் மிகுதியாயிருக்கிறது; தேவனுடைய வாக்கியங்கள் அவர்களிடத்தில் ஒப்புவிக்கப்பட்டது விசேஷித்த மேன்மையாம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ன்மை வரும்படிக்குத் தீமைசெய்வோமாக என்றும் சொல்லலாமல்லவா? நாங்கள் அப்படிப் போதிக்கிறவர்களென்றும் சிலர் எங்களைத் தூஷித்துச் சொல்லுகிறார்களே; அப்படிப் போதிக்கிறவர்கள் மேல் வரும் ஆக்கினை நீதியாயி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யூதருக்குமாத்திரமா தேவன்? புறஜாதிகளுக்கும் தேவனல்லவா? ஆம் புறஜாதிகளுக்கும் அவர் தேவன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ர் விசுவாசியாமற்போனாலுமென்ன? அவர்களுடைய அவிசுவாசம் தேவனுடைய உண்மையை அவமாக்குமோ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ர் விசுவாசியாமற்போனாலுமென்ன? அவர்களுடைய அவிசுவாசம் தேவனுடைய உண்மையை அவமாக்குமோ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ிருத்தசேதனமுள்ளவர்களை விசுவாசத்தினாலும், விருத்தசேதனமில்லாதவர்களை விசுவாசத்தின் மூலமாயும் நீதிமான்களாக்குகிற தேவன் ஒருவர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ாக்கமாட்டாது; நீர் உம்முடைய வசனங்களில் நீதிபரராய் விளங்கவும், உம்முடைய நியாயம் விசாரிக்கப்படும்போது வெற்றியடையவும் இப்படியாயிற்று என்று எழுதியிருக்கிறபடி, தேவனே சத்தியபரர் என்றும், எந்த மனுஷனும் பொய்யன் என்றும் சொல்வோம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ாக்கமாட்டாது; நீர் உம்முடைய வசனங்களில் நீதிபரராய் விளங்கவும், உம்முடைய நியாயம் விசாரிக்கப்படும்போது வெற்றியடையவும் இப்படியாயிற்று என்று எழுதியிருக்கிறபடி, தேவனே சத்தியபரர் என்றும், எந்த மனுஷனும் பொய்யன் என்றும் சொல்வோம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ானால், விசுவாசத்தினாலே நியாயப்பிரமாணத்தை அவமாக்குகிறோமா? அப்படியல்ல; நியாயப்பிரமாணத்தை நிலைநிறுத்துகிறோம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ானால், விசுவாசத்தினாலே நியாயப்பிரமாணத்தை அவமாக்குகிறோமா? அப்படியல்ல; நியாயப்பிரமாணத்தை நிலைநிறுத்துகிறோம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மனுஷர் பேசுகிற பிரகாரமாய்ப் பேசுகிறேன்; நம்முடைய அநீதி தேவனுடைய நீதியை விளங்கப்பண்ணினால் என்ன சொல்லுவோம்? கோபாக்கினையைச் செலுத்துகிற தேவன் அநீதராயிருக்கிறார் என்று சொல்லலாமா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மனுஷர் பேசுகிற பிரகாரமாய்ப் பேசுகிறேன்; நம்முடைய அநீதி தேவனுடைய நீதியை விளங்கப்பண்ணினால் என்ன சொல்லுவோம்? கோபாக்கினையைச் செலுத்துகிற தேவன் அநீதராயிருக்கிறார் என்று சொல்லலாம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ன்மை வரும்படிக்குத் தீமைசெய்வோமாக என்றும் சொல்லலாமல்லவா? நாங்கள் அப்படிப் போதிக்கிறவர்களென்றும் சிலர் எங்களைத் தூஷித்துச் சொல்லுகிறார்களே; அப்படிப் போதிக்கிறவர்கள் மேல் வரும் ஆக்கினை நீதியாயி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ச் சொல்லக்கூடாது; சொல்லக்கூடுமானால், தேவன் உலகத்தை நியாயந்தீர்ப்பதெப்படி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னாலும் என்ன? அவர்களைப்பார்க்கிலும் நாங்கள் விசேஷித்தவர்களா? எவ்வளவேனும் விசேஷித்தவர்களல்ல. யூதர் கிரேக்கர் யாவரும் பாவத்திற்குட்பட்டவர்களென்பதை முன்பு திருஷ்டாந்தப்படுத்தினோம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னாலும் என்ன? அவர்களைப்பார்க்கிலும் நாங்கள் விசேஷித்தவர்களா? எவ்வளவேனும் விசேஷித்தவர்களல்ல. யூதர் கிரேக்கர் யாவரும் பாவத்திற்குட்பட்டவர்களென்பதை முன்பு திருஷ்டாந்தப்படுத்தினோம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யே: நீதிமான் ஒருவனாகிலும் இல்லை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ணர்வுள்ளவன் இல்லை; தேவனைத் தேடுகிறவன் இல்லை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ല്ലാവരും വഴിതെറ്റി ഒരുപോലെ കൊള്ളരുതാത്തവരായിത്തീർന്നു; നന്മ ചെയ്യുന്നവനില്ല, ഒരുത്തൻ പോ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രുടെ തൊണ്ട തുറന്ന ശവക്കുഴി: നാവുകൊണ്ടു അവർ ചതിക്കുന്നു; സർപ്പവിഷം അവരുടെ അധരങ്ങൾക്കു കീഴ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രുടെ വായിൽ ശാപവും കൈപ്പും നിറ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രുടെ കാൽ രക്തം ചൊരിയുവാൻ ബദ്ധ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ാശവും അരിഷ്ടതയും അവരുടെ വഴികളിൽ 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സമാധാനമാർഗ്ഗം അവർ അറിഞ്ഞി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രുടെ ദൃഷ്ടയിൽ ദൈവഭയം ഇല്ല” എന്നിങ്ങനെ എഴുതിയ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്യായപ്രമാണം പറയുന്നതു എല്ലാം ന്യായപ്രമാണത്തിൻ കീഴുള്ളവരോടു പ്രസ്താവിക്കുന്നു എന്നു ന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ദൈവത്തിന്റെ സത്യം എന്റെ ഭോഷ്കിനാൽ അവന്റെ മഹത്വത്തിന്നായി അധികം തെളിവായി എങ്കിൽ എന്നെ പാപി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. അങ്ങനെ ഏതു വായും അടഞ്ഞു സർവ്വലോകവും ദൈവസന്നിധിയിൽ ശിക്ഷായോഗ്യമായിത്തീരേണ്ടത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തുകൊണ്ടു ന്യായപ്രമാണത്തിന്റെ പ്രവൃത്തികളാൽ ഒരു ജഡവും അവന്റെ സന്നിധിയിൽ നീതീകരിക്കപ്പെടുകയ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പ്രമാണത്താൽ പാപത്തിന്റെ പരിജ്ഞാനമത്രേ വര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ഇപ്പോഴോ ദൈവത്തിന്റെ നീതി, വിശ്വസിക്കുന്ന എല്ലാവർക്കും യേശുക്രിസ്തുവിങ്കലെ വിശ്വാസത്താല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നീതി, തന്നേ, ന്യായപ്രമാണം കൂടാതെ വെളിപ്പെട്ടു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ന്യായപ്രമാണവും പ്രവാചകന്മാരും സാക്ഷ്യം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ഒരു വ്യത്യാസവുമില്ല; എല്ലാവരും പാപം ചെയ്തു ദൈവതേജസ്സു ഇല്ലാത്തവരായിത്തീർ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ന്റെ കൃപയാൽ ക്രിസ്തുയേശുവിങ്കലെ വീണ്ടെടുപ്പുമൂലം സൌജന്യമായത്രേ നീതീകരിക്കപ്പെട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വിശ്വസിക്കുന്നവർക്കു അവൻ തന്റെ രക്തംമൂലം പ്രായശ്ചിത്തമാകുവാൻ ദൈവം അവനെ പരസ്യ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റുത്തിയിരിക്കുന്നു. ദൈവം തന്റെ പൊറുമയിൽ മുൻകഴിഞ്ഞ പാപങ്ങളെ ശിക്ഷിക്കാതെ വിടുകനിമിത്തം തന്റെ നീത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ധിക്കുന്ന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ദർശിപ്പിപ്പാ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താൻ നീതിമാനും യേശുവിൽ വിശ്വസിക്കുന്നവനെ നീതീകരിക്കുന്നവനും ആകേണ്ടതിന്നു ഇക്കാലത്തു തന്റെ നീത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ദർശിപ്പിപ്പാൻ തന്നേ അങ്ങനെ ചെയ്ത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ആകയാൽ പ്രശംസ എവിടെ? അതുപൊയ്പോയി. ഏതു മാർഗ്ഗത്താൽ? കർമ്മ മാർഗ്ഗത്താലോ? അ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ാസമാർഗ്ഗത്താല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യെഹൂദന്നു എന്തു വിശേഷത? അല്ല, പരിച്ഛേദനയാൽ എന്തു പ്രയോജന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ങ്ങനെ മനുഷ്യൻ ന്യായപ്രമാണത്തിന്റെ പ്രവൃത്തികൂടാതെ വിശ്വാസത്താൽ തന്നേ നീതീകരിക്കപ്പെട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ം അനുമാന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കലവിധത്തിലും വളരെ ഉണ്ടു; ഒന്നാമതു ദൈവത്തിന്റെ അരുളപ്പാടുകൾ അവരുടെ പക്കൽ സമർപ്പിച്ചിരി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ല്ലതു വരേണ്ടതിന്നു തീയതുചെയ്ക എന്നു പറയരുതോ? ഞങ്ങൾ അങ്ങനെ പറയുന്നു എന്നു ചിലർ ഞ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ല്ല, ദൈവം യെഹൂദന്മാരുടെ ദൈവം മാത്രമോ? ജാതികളുടെയും ദൈവമല്ലയോ? അതേ ജാതികളുടെയും ദൈവ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ചിലർ വിശ്വസിച്ചില്ല എങ്കിൽ അവരുടെ അവിശ്വാസത്താൽ ദൈവത്തിന്റെ വിശ്വസ്തതെക്കു നീക്കം വരു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നാളും 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ദൈവം ഏകനല്ലോ; അവൻ വിശ്വാസംമൂലം പരിച്ഛേദനക്കാരെയും വിശ്വാസത്താൽ അഗ്രചർമ്മികളെയും നീതീക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നിന്റെ വാക്കുകളിൽ നീ നീതീകരിക്കപ്പെടുവാനും, നിന്റെ ന്യായവിസ്താരത്തിൽ ജയിപ്പാനും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ിയിരിക്കുന്നതുപോലെ ദൈവം സത്യവാൻ, സകല മനുഷ്യരും ഭോഷ്കു പറയുന്നവർ എന്നേ വര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ആകയാൽ നാം വിശ്വാസത്താൽ ന്യായപ്രമാണത്തെ ദുർബ്ബലമാക്കുന്നുവോ? ഒരു നാളും ഇല്ല; നാം ന്യായപ്രമാണ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റപ്പിക്കയത്രേ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ന്നാൽ നമ്മുടെ അനീതി ദൈവത്തിന്റെ നീതിയെ പ്രസിദ്ധമാക്കുന്നു എങ്കിൽ നാം എന്തു പറയും? ശിക്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ത്തുന്ന ദൈവം നീതിയില്ലാത്തവൻ എന്നോ? ഞാൻ മാനുഷരീതിയിൽ പറയുന്നു — ഒരുനാളുമ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ഷിച്ചുപറയുന്നുവല്ലോ. ഇവർക്കു വരുന്ന ശിക്ഷാവിധി നീതിയുള്ളത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ല്ലെങ്കിൽ ദൈവം ലോകത്തെ എങ്ങനെ വിധ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ആകയാൽ എന്തു? നമുക്കു വിശേഷതയുണ്ടോ? അശേഷമില്ല; യെഹൂദന്മാരും യവനന്മാരും ഒരുപോലെ പാപത്ത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ീഴാകുന്നു എന്നു നാം മുമ്പെ തെിളിയിച്ചുവ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നീതിമാൻ ആരുമില്ല. ഒരുത്തൻ പോല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ഗ്രഹിക്കുന്നവൻ ഇല്ല, ദൈവത്തെ അന്വേഷിക്കുന്നവനും 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2026-08-01T11:08:14Z</dcterms:created>
  <dcterms:modified xsi:type="dcterms:W3CDTF">2026-08-01T11:08:14Z</dcterms:modified>
  <dc:title>ரோமர்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