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presProps" Target="presProps.xml"/>
  <Relationship Id="rId117" Type="http://schemas.openxmlformats.org/officeDocument/2006/relationships/viewProps" Target="viewProps.xml"/>
  <Relationship Id="rId11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all of you that did cleave unto the LORD your God are alive every one of you this day.]]></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That the slayer might flee thither, which should kill his neighbour unexpectedly, and hated him not in times past; and that fleeing unto one of these cities he might live:]]></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That the slayer might flee thither, which should kill his neighbour unexpectedly, and hated him not in times past; and that fleeing unto one of these cities he might live:]]></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Namely, Bezer in the wilderness, in the plain country, of the Reubenites; and Ramoth in Gilead, of the Gadites; and Golan in Bashan, of the Manassites.]]></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is is the law which Moses set before the children of Israel:]]></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se are the testimonies, and the statutes, and the judgments, which Moses spoke unto the children of Israel, after they came forth out of Egypt.]]></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se are the testimonies, and the statutes, and the judgments, which Moses spoke unto the children of Israel, after they came forth out of Egypt.]]></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se are the testimonies, and the statutes, and the judgments, which Moses spoke unto the children of Israel, after they came forth out of Egypt.]]></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On this side Jordan, in the valley opposite to Bethpeor, in the land of Sihon king of the Amorites, who dwelt at Heshbon, whom Moses and the children of Israel stroke, after they were come forth out of Egypt:]]></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they possessed his land, and the land of Og king of Bashan, two kings of the Amorites, which were on this side Jordan toward the sunrising;]]></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they possessed his land, and the land of Og king of Bashan, two kings of the Amorites, which were on this side Jordan toward the sunrising;]]></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all of you that did cleave unto the LORD your God are alive every one of you this day.]]></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From Aroer, which is by the bank of the river Arnon, even unto mount Sion, which is Hermon,]]></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From Aroer, which is by the bank of the river Arnon, even unto mount Sion, which is Hermon,]]></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all the plain on this side Jordan eastward, even unto the sea of the plain, under the springs of Pisgah.]]></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all the plain on this side Jordan eastward, even unto the sea of the plain, under the springs of Pisgah.]]></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ehold, I have taught you statutes and judgments, even as the LORD my God commanded me, that all of you should do so in the land where all of you go to possess i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ehold, I have taught you statutes and judgments, even as the LORD my God commanded me, that all of you should do so in the land where all of you go to possess i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Keep therefore and do them; for this is your wisdom and your understanding in the sight of the nations, which shall hear all these statutes, and say, Surely this great nation is a wise and understanding peopl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Keep therefore and do them; for this is your wisdom and your understanding in the sight of the nations, which shall hear all these statutes, and say, Surely this great nation is a wise and understanding peopl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Keep therefore and do them; for this is your wisdom and your understanding in the sight of the nations, which shall hear all these statutes, and say, Surely this great nation is a wise and understanding peopl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what nation is there so great, who has God so nigh unto them, as the LORD our God is in all things that we call upon him fo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what nation is there so great, who has God so nigh unto them, as the LORD our God is in all things that we call upon him fo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hat nation is there so great, that has statutes and judgments so righteous as all this law, which I set before you this da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fore hearken, O Israel, unto the statutes and unto the judgments, which I teach you, in order to do them, that all of you may live, and go in and possess the land which the LORD God of your fathers gives you.]]></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hat nation is there so great, that has statutes and judgments so righteous as all this law, which I set before you this da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nly take heed to yourself, and keep your soul diligently, lest you forget the things which yours eyes have seen, and lest they depart from your heart all the days of your life: but teach them your sons, and your sons' son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nly take heed to yourself, and keep your soul diligently, lest you forget the things which yours eyes have seen, and lest they depart from your heart all the days of your life: but teach them your sons, and your sons' son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nly take heed to yourself, and keep your soul diligently, lest you forget the things which yours eyes have seen, and lest they depart from your heart all the days of your life: but teach them your sons, and your sons' son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nly take heed to yourself, and keep your soul diligently, lest you forget the things which yours eyes have seen, and lest they depart from your heart all the days of your life: but teach them your sons, and your sons' son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pecially the day that you stood before the LORD your God in Horeb, when the LORD said unto me, Gather me the people together, and I will make them hear my words, that they may learn to fear me all the days that they shall live upon the earth, and that they may teach their childre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pecially the day that you stood before the LORD your God in Horeb, when the LORD said unto me, Gather me the people together, and I will make them hear my words, that they may learn to fear me all the days that they shall live upon the earth, and that they may teach their childre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pecially the day that you stood before the LORD your God in Horeb, when the LORD said unto me, Gather me the people together, and I will make them hear my words, that they may learn to fear me all the days that they shall live upon the earth, and that they may teach their childre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ll of you came near and stood under the mountain; and the mountain burned with fire unto the midst of heaven, with darkness, clouds, and thick darknes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ll of you came near and stood under the mountain; and the mountain burned with fire unto the midst of heaven, with darkness, clouds, and thick darknes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fore hearken, O Israel, unto the statutes and unto the judgments, which I teach you, in order to do them, that all of you may live, and go in and possess the land which the LORD God of your fathers gives you.]]></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poke unto you out of the midst of the fire: all of you heard the voice of the words, but saw no embodiment; only all of you heard a voic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poke unto you out of the midst of the fire: all of you heard the voice of the words, but saw no embodiment; only all of you heard a voic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declared unto you his covenant, which he commanded you to perform, even ten commandments; and he wrote them upon two tables of ston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declared unto you his covenant, which he commanded you to perform, even ten commandments; and he wrote them upon two tables of ston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commanded me at that time to teach you statutes and judgments, that all of you might do them in the land where all of you go over to possess i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commanded me at that time to teach you statutes and judgments, that all of you might do them in the land where all of you go over to possess i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ake all of you therefore good heed unto yourselves; for all of you saw no manner of embodiment on the day that the LORD spoke unto you in Horeb out of the midst of the fir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ake all of you therefore good heed unto yourselves; for all of you saw no manner of embodiment on the day that the LORD spoke unto you in Horeb out of the midst of the fir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Lest all of you corrupt yourselves, and make you a graven image, the embodiment of any figure, the likeness of male or femal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likeness of any beast that is on the earth, the likeness of any winged fowl that flies in the ai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fore hearken, O Israel, unto the statutes and unto the judgments, which I teach you, in order to do them, that all of you may live, and go in and possess the land which the LORD God of your fathers gives you.]]></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likeness of any beast that is on the earth, the likeness of any winged fowl that flies in the ai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 likeness of any thing that creeps on the ground, the likeness of any fish that is in the waters beneath the earth:]]></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 likeness of any thing that creeps on the ground, the likeness of any fish that is in the waters beneath the earth:]]></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lest you lift up yours eyes unto heaven, and when you see the sun, and the moon, and the stars, even all the host of heaven, should be driven to worship them, and serve them, which the LORD your God has divided unto all nations under the whole heave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lest you lift up yours eyes unto heaven, and when you see the sun, and the moon, and the stars, even all the host of heaven, should be driven to worship them, and serve them, which the LORD your God has divided unto all nations under the whole heave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lest you lift up yours eyes unto heaven, and when you see the sun, and the moon, and the stars, even all the host of heaven, should be driven to worship them, and serve them, which the LORD your God has divided unto all nations under the whole heave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lest you lift up yours eyes unto heaven, and when you see the sun, and the moon, and the stars, even all the host of heaven, should be driven to worship them, and serve them, which the LORD your God has divided unto all nations under the whole heave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LORD has taken you, and brought you forth out of the iron furnace, even out of Egypt, to be unto him a people of inheritance, as all of you are this da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LORD has taken you, and brought you forth out of the iron furnace, even out of Egypt, to be unto him a people of inheritance, as all of you are this da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Furthermore the LORD was angry with me for your sakes, and swore that I should not go over Jordan, and that I should not go in unto that good land, which the LORD your God gives you for an inheritanc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ll of you shall not add unto the word which I command you, neither shall all of you diminish ought from it, that all of you may keep the commandments of the LORD your God which I command you.]]></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Furthermore the LORD was angry with me for your sakes, and swore that I should not go over Jordan, and that I should not go in unto that good land, which the LORD your God gives you for an inheritanc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Furthermore the LORD was angry with me for your sakes, and swore that I should not go over Jordan, and that I should not go in unto that good land, which the LORD your God gives you for an inheritanc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 must die in this land, I must not go over Jordan: but all of you shall go over, and possess that good land.]]></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 must die in this land, I must not go over Jordan: but all of you shall go over, and possess that good lan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ake heed unto yourselves, lest all of you forget the covenant of the LORD your God, which he made with you, and make you a graven image, or the likeness of any thing, which the LORD your God has forbidden you.]]></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ake heed unto yourselves, lest all of you forget the covenant of the LORD your God, which he made with you, and make you a graven image, or the likeness of any thing, which the LORD your God has forbidden you.]]></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ake heed unto yourselves, lest all of you forget the covenant of the LORD your God, which he made with you, and make you a graven image, or the likeness of any thing, which the LORD your God has forbidden you.]]></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For the LORD your God is a consuming fire, even a jealous Go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you shall brought forth children, and children's children, and all of you shall have remained long in the land, and shall corrupt yourselves, and make a graven image, or the likeness of any thing, and shall do evil in the sight of the LORD your God, to provoke him to anger:]]></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you shall brought forth children, and children's children, and all of you shall have remained long in the land, and shall corrupt yourselves, and make a graven image, or the likeness of any thing, and shall do evil in the sight of the LORD your God, to provoke him to ang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ll of you shall not add unto the word which I command you, neither shall all of you diminish ought from it, that all of you may keep the commandments of the LORD your God which I command you.]]></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you shall brought forth children, and children's children, and all of you shall have remained long in the land, and shall corrupt yourselves, and make a graven image, or the likeness of any thing, and shall do evil in the sight of the LORD your God, to provoke him to ange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call heaven and earth to witness against you this day, that all of you shall soon utterly perish from off the land unto which all of you go over Jordan to possess it; all of you shall not prolong your days upon it, but shall utterly be destroye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call heaven and earth to witness against you this day, that all of you shall soon utterly perish from off the land unto which all of you go over Jordan to possess it; all of you shall not prolong your days upon it, but shall utterly be destroye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call heaven and earth to witness against you this day, that all of you shall soon utterly perish from off the land unto which all of you go over Jordan to possess it; all of you shall not prolong your days upon it, but shall utterly be destroye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LORD shall scatter you among the nations, and all of you shall be left few in number among the heathen, where the LORD shall lead you.]]></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LORD shall scatter you among the nations, and all of you shall be left few in number among the heathen, where the LORD shall lead you.]]></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re all of you shall serve gods, the work of men's hands, wood and stone, which neither see, nor hear, nor eat, nor smell.]]></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re all of you shall serve gods, the work of men's hands, wood and stone, which neither see, nor hear, nor eat, nor smell.]]></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But if from thence you shall seek the LORD your God, you shall find him, if you seek him with all your heart and with all your soul.]]></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But if from thence you shall seek the LORD your God, you shall find him, if you seek him with all your heart and with all your sou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ll of you shall not add unto the word which I command you, neither shall all of you diminish ought from it, that all of you may keep the commandments of the LORD your God which I command you.]]></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en you are in tribulation, and all these things are come upon you, even in the latter days, if you turn to the LORD your God, and shall be obedient unto his voic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en you are in tribulation, and all these things are come upon you, even in the latter days, if you turn to the LORD your God, and shall be obedient unto his voic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the LORD your God is a merciful God;) he will not forsake you, neither destroy you, nor forget the covenant of your fathers which he swore unto them.]]></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the LORD your God is a merciful God;) he will not forsake you, neither destroy you, nor forget the covenant of your fathers which he swore unto them.]]></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For ask now of the days that are past, which were before you, since the day that God created man upon the earth, and ask from the one side of heaven unto the other, whether there has been any such thing as this great thing is, or has been heard like it?]]></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For ask now of the days that are past, which were before you, since the day that God created man upon the earth, and ask from the one side of heaven unto the other, whether there has been any such thing as this great thing is, or has been heard like it?]]></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For ask now of the days that are past, which were before you, since the day that God created man upon the earth, and ask from the one side of heaven unto the other, whether there has been any such thing as this great thing is, or has been heard like it?]]></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Did ever people hear the voice of God speaking out of the midst of the fire, as you have heard, and live?]]></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Did ever people hear the voice of God speaking out of the midst of the fire, as you have heard, and live?]]></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r has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r eyes have seen what the LORD did because of Baalpeor: for all the men that followed Baalpeor, the LORD your God has destroyed them from among you.]]></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r has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r has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r has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r has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Unto you it was showed, that you might know that the LORD he is God; there is none else beside him.]]></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Unto you it was showed, that you might know that the LORD he is God; there is none else beside him.]]></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ut of heaven he made you to hear his voice, that he might instruct you: and upon earth he showed you his great fire; and you heard his words out of the midst of the fire.]]></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ut of heaven he made you to hear his voice, that he might instruct you: and upon earth he showed you his great fire; and you heard his words out of the midst of the fire.]]></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ut of heaven he made you to hear his voice, that he might instruct you: and upon earth he showed you his great fire; and you heard his words out of the midst of the fire.]]></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because he loved your fathers, therefore he chose their seed after them, and brought you out in his sight with his mighty power out of Egyp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r eyes have seen what the LORD did because of Baalpeor: for all the men that followed Baalpeor, the LORD your God has destroyed them from among you.]]></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o drive out nations from before you greater and mightier than you are, to bring you in, to give you their land for an inheritance, as it is this day.]]></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o drive out nations from before you greater and mightier than you are, to bring you in, to give you their land for an inheritance, as it is this day.]]></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o drive out nations from before you greater and mightier than you are, to bring you in, to give you their land for an inheritance, as it is this day.]]></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Know therefore this day, and consider it in yours heart, that the LORD he is God in heaven above, and upon the earth beneath: there is none else.]]></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Know therefore this day, and consider it in yours heart, that the LORD he is God in heaven above, and upon the earth beneath: there is none else.]]></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You shall keep therefore his statutes, and his commandments, which I command you this day, that it may go well with you, and with your children after you, and that you may prolong your days upon the earth, which the LORD your God gives you, for ever.]]></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You shall keep therefore his statutes, and his commandments, which I command you this day, that it may go well with you, and with your children after you, and that you may prolong your days upon the earth, which the LORD your God gives you, for ever.]]></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You shall keep therefore his statutes, and his commandments, which I command you this day, that it may go well with you, and with your children after you, and that you may prolong your days upon the earth, which the LORD your God gives you, for ever.]]></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Moses severed three cities on this side Jordan toward the sunrising;]]></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Moses severed three cities on this side Jordan toward the sunrising;]]></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ஆனாலும் உங்கள் தேவனாகிய கர்த்தரைப் பற்றிக்கொண்ட நீங்களெல்லாரும் இந்நாள்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ரூபனியரைச் சேர்ந்த சமபூமியாகிய வனாந்தரத்திலுள்ள பேசேரும், காத்தியரைச் சேர்ந்த கீலேயாத்தி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மோத்தும், மனாசேயரைச் சேர்ந்த பாசானிலுள்ள கோலானு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மூன்று பட்டணங்களை மோசே யோர்தானுக்கு இப்புறத்தில் சூரியோதய திசையிலே ஏற்படு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இதுவே மோசே இஸ்ரவேல் புத்திரருக்கு விதித்த பிரமா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இஸ்ரவேல் புத்திரர் எகிப்திலிருந்து புறப்பட்டபின்பு, யோர்தானுக்கு இப்புறத்தில் எஸ்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ருந்த எமோரியரின் ராஜாவாகிய சீகோனுடைய தேசத்திலுள்ள பெத்பெயோருக்கு எதிரான பள்ளத்தாக்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மோசே சொன்ன சாட்சிகளும் கட்டளைகளும் நியாயங்களும்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மோசேயும் இஸ்ரவேல் புத்திரரும் எகிப்திலிருந்து புறப்பட்டபின்பு அந்த ராஜாவை முறிய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யோர்தானுக்கு இப்புறத்தில் சூரியோதய திசையில் அர்னோன் ஆற்றங்கரையிலுள்ள ஆரோவேர் தொடங்கி எர்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ம் சீயோன் மலைவரைக்குமுள்ள தேச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யோர்தானுக்கு இப்புறத்தில் சூரியோதய திசையில் அஸ்தோத் பிஸ்காவுக்கும் தாழ்ந்த சமனான வெளி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ந்த கடல்மட்டுமுள்ள சமனான வெளியனைத்து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எமோரியருடைய இரண்டு ராஜாக்களின் தேசங்களான சீகோனுடைய தேசத்தையும் பாசானின் ராஜாவாகிய ஓ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யும் கட்டி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ங்கள் சுதந்தரித்துக்கொள்ளும்படி பிரவேசிக்கும் தேசத்திலே நீங்கள் கைக்கொள்ளும்பொருட்டு,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எனக்குக் கற்பித்தபடியே, நான் உங்களுக்குக் கட்டளைகளையும் நியாயங்களையும் போதி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ஆகையால் அவைகளைக் கைக்கொண்டு நடவுங்கள்; ஜனங்களின் கண்களுக்குமுன்பாகவும் இதுவே உங்களுக்கு ஞான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கமுமாய் இருக்கும்; அவர்கள் இந்தக் கட்டளைகளையெல்லாம் கேட்டு, இந்தப் பெரிய ஜாதியே ஞான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கமுமுள்ள ஜனங்கள் என்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ம்முடைய தேவனாகிய கர்த்தரை நாம் தொழுதுகொள்ளுகிறபோதெல்லாம், அவர் நமக்குச் சமீபமாயிருக்கிறது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இவ்வளவு சமீபமாய்ப் பெற்றிருக்கிற வேறே பெரிய ஜாதி எ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ந்நாளில் நான் உங்களுக்கு விதிக்கிற இந்த நியாயப்பிரமாணம் முழுமைக்கும் ஒத்த இவ்வளவு நீதியு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ஸ்ரவேலரே, நீங்கள் பிழைத்திருக்கும்படிக்கும், உங்கள் பிதாக்களின் தேவனாகிய கர்த்தர் உங்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ளையும் நியாயங்களையும் பெற்றிருக்கிற வேறே பெரிய ஜாதி எ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ஓரேபிலே உன் தேவனாகிய கர்த்தருக்கு முன்பாக நீ நிற்கும்போது, கர்த்தர் என்னை நோக்கி: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கூடிவரச்செய்து, என் வார்த்தைகளை அவர்கள் கேட்கும்படி பண்ணுவேன்; அவர்கள் பூமி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ருக்கும் நாளெல்லாம் எனக்குப் பயந்திருக்கும்படி அவைகளைக் கற்றுக்கொண்டு, தங்கள் பிள்ளை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க்கடவர்கள் என்று சொல்லிய 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ன் கண்கள் கண்ட காரியங்களை நீ மறவாதபடிக்கும், உன் ஜீவனுள்ள நாளெல்லாம் அவைகள் உன் இருதய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 நீங்காதபடிக்கும் நீ எச்சரிக்கையாயிருந்து, உன் ஆத்துமாவைச் ஜாக்கிரதையாய்க் காத்து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 உன் பிள்ளைகளுக்கும் உன் பிள்ளைகளின் பிள்ளைகளுக்கும் அறிவி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ங்கள் சேர்ந்துவந்து, மலையின் அடிவாரத்தில் நின்றீர்கள்; அந்த மலையில் வானத்தை அளாவிய அக்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ய, இருளும் மேகமும் அந்தகாரமும் சூழ்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ற தேசத்தில் நீங்கள் பிரவேசித்து அதைச் சுதந்தரித்துக்கொள்ளும்படிக்கு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ந்த அக்கினியின் நடுவிலிருந்து கர்த்தர் உங்களோடே பேசினார்; வார்த்தைகளின் சத்தத்தை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ர்கள்; அந்தச் சத்தத்தை நீங்கள் கேட்டதேயன்றி, ஒரு ரூபத்தையும் காண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கைக்கொள்ளவேண்டும் என்று அவர் உங்களுக்குக் கட்டளையிட்ட பத்துக்கற்பனைகளாகிய த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யை அவர் உங்களுக்கு அறிவித்து, அவைகளை இரண்டு கற்பலகைகளில் எழு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ங்கள் சுதந்தரித்துக்கொள்ளப்போகிற தேசத்தில் நீங்கள் கைக்கொள்ளவேண்டிய கட்டளை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ங்களையும் உங்களுக்குப் போதிக்க வேண்டுமென்று அக்காலத்திலே கர்த்தர் எனக்குக் 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 ஓரேபிலே அக்கினியின் நடுவிலிருந்து உங்களோடே பேசின நாளில், நீங்கள் ஒரு ரூப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ஆகையால் நீங்கள் உங்களைக் கெடுத்துக்கொண்டு, ஆண் உருவும், பெண் உ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மியிலிருக்கிற யாதொருமிருகத்தின் உருவும், ஆகாயத்தில் பறக்கிற செட்டையுள்ள யாதொரு பட்சி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ள்ளுவதற்கு நான் உங்களுக்குப் போதிக்கிற கட்டளைகளையும் நியாயங்களையும் கே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மியிலுள்ள யாதொரு ஊரும் பிராணியின் உருவும், பூமியின்கீழ்த் தண்ணீரிலுள்ள யாதொரு மச்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ருவுமாயிருக்கிற இவைகளில் யாதொரு உருவுக்கு ஒப்பான விக்கிரகத்தை உங்களுக்கு உண்டாக்காத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ங்கள் கண்களை வானத்திற்கு ஏறெடுத்து, உங்கள் தேவனாகிய கர்த்தர் வானத்தின் கீழெங்கும் இ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 ஜனங்களுக்கும் ஏற்படுத்தின வானத்தின் சர்வ சேனைகளாகிய சந்திர சூரிய நட்சத்திரங்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த் தொழுது சேவிக்க இணங்காதபடிக்கும், உங்கள் ஆத்துமாக்களைக்குறித்து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ந்நாளில் நீங்கள் இருக்கிறதுபோல, தமக்குச் சுதந்தரமான ஜனமாயிருக்கும்படி, கர்த்தர் உங்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த்துக்கொண்டு, உங்களை எகிப்து என்னும் இருப்புக்காளவாயி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ர்த்தர் உங்கள் நிமித்தம் என்மேல் கோபங்கொண்டு, நான் யோர்தானைக் கடந்துபோவதில்லை என்று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ன் உங்களுக்குக் கற்பிக்கும் உங்கள் தேவனாகிய கர்த்தரின் கட்டளைகளை நீங்கள் கைக்கொள்ளும்படி,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உனக்குச் சுதந்தரமாகக் கொடுக்கிற அந்த நல்ல தேசத்தில் நான் பிரவேசிப்பதில்லை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தினால் இந்த தேசத்தில் நான் மரணமடையவேண்டும்; நான் யோர்தானைக் கடந்துபோவதில்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ய், அந்த நல்ல தேசத்தைச் சுதந்தரித்துக்கொ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ங்களோ உங்கள் தேவனாகிய கர்த்தர் உங்களோடே பண்ணின உடன்படிக்கையை மறந்து, உங்கள்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ம் என்று விலக்கின எவ்வித சாயலான விக்கிரகத்தையும் உங்களுக்கு உண்டாக்கா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உன் தேவனாகிய கர்த்தர் பட்சிக்கிற அக்கினி, அவர் எரிச்சலுள்ள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ங்கள் பிள்ளைகளும் பிள்ளைகளின் பிள்ளைகளும் பெற்று, தேசத்தில் வெகுநாள் இருந்தபின்பு,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 கெடுத்து, யாதொருவிக்கிரகத்தையாவது யாதொரு சாயலான சுரூபத்தையாவது பண்ணி,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க் கற்பிக்கிற வசனத்தோடே நீங்கள் ஒன்றும் கூட்டவும் வேண்டாம், அதில் ஒன்றும் குறை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க் கோபம் உண்டாக்க அவர் பார்வைக்குப் பொல்லாப்பானதைச் செய்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நீங்கள் யோர்தானைக் கடந்து சுதந்தரிக்கப்போகிற தேசத்தில் இராமல், சீக்கிரமாய் முற்றி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ந்துபோவீர்கள் என்று, இந்நாளில் உங்களுக்கு விரோதமாய் வானத்தையும் பூமியையும் சாட்சி வை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அதிலே நெடுநாள் இராமல் நிர்மூலமாக்க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ர்த்தர் உங்களைப் புறஜாதிகளுக்குள்ளே சிதற அடிப்பார்; கர்த்தர் உங்களைக் கொண்டுபோய் விடப்போ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களிடத்திலே கொஞ்ச ஜனங்களாய் மீந்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ங்கே காணாமலும் கேளாமலும் சாப்பிடாமலும் முகராமலும் இருக்கிற மரமும் கல்லுமான, மனுஷர் கைவேலையா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ர்களைச் சேவி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அங்கேயிருந்து உன் தேவனாகிய கர்த்தரைத் தேடுவாய்; உன் முழு இருதயத்தோடும் உன் முழு]]></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த்துமாவோடும் அவரைத் தேடும்போது, அவரைக் கண்ட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நீ வியாகுலப்பட இவைகளெல்லாம் உன்னைத் தொடர்ந்து பிடிக்கும்போது, கடைசிநாட்களில்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த்தில் திரும்பி அவர் சத்தத்திற்குக் கீழ்ப்படிவா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உன் தேவனாகிய கர்த்தர் இரக்கமுள்ள தேவனாயிருக்கிறபடியால், அவர் உன்னைக் கைவிடவுமாட்டார்,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க்கவுமாட்டார், உன் பிதாக்களுக்குத் தாம் ஆணையிட்டுக் கொடுத்த உடன்படிக்கையை மறக்கவுமா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தேவன் மனுஷனைப் பூமியிலே சிருஷ்டித்த நாள்முதல் உனக்கு முன் இருந்த பூர்வநாட்களில், வான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முனை தொடங்கி அதின் மறுமுனைமட்டுமுள்ள எவ்விடத்திலாகிலும் இப்படிப்பட்ட பெரிய காரியம் நடந்தது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டிப்பட்ட காரியம் கேள்விப்பட்டது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க்கினியின் நடுவிலிருந்து பேசுகிற தேவனுடைய சத்தத்தை நீ கேட்டதுபோல யாதொரு ஜனமாவது கேட்ட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ருந்ததும் உ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ல்லது உங்கள் தேவனாகிய கர்த்தர் எகிப்திலே உங்கள் கண்களுக்கு முன்பாக உ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பாகால்பேயோரின் நிமித்தம் கர்த்தர் செய்ததை உங்கள் கண்கள் கண்டிருக்கிறது; பாகால்பேயோரைப் பின்பற்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படியெல்லாம் தேவன் அந்நிய ஜாதிகளின் நடுவிலிருந்து ஒரு ஜனத்தைச் சோதனைகளி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ங்களினாலும், அற்புதங்களினாலும், யுத்தத்தினாலும், வல்லமையுள்ள கரத்தினாலும், ஓங்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த்தினாலும், மகா பயங்கரமான செயல்களினாலும், தமக்கென்று தெரிந்துகொள்ள வகைபண்ணினதுண்டோ என்று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த்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கர்த்தரே தேவன், அவரையல்லாமல் வேறொருவரும் இல்லை என்பதை நீ அறியும்படிக்கு, இது உ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உன்னை உபதேசிக்கும்படிக்கு, அவர் வானத்திலிருந்து தமது சத்தத்தை உனக்குக் கேட்கப்பண்ணி, பூமி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து பெரிய அக்கினியை உனக்குக் காண்பித்தார்; அக்கினியின் நடுவிலிருந்து உண்டான அவருடைய வார்த்தை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வர் உன் பிதாக்களில் அன்பு கூர்ந்தபடியால், அவர்களுடைய பின்சந்ததியைத் தெரிந்து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தரையெல்லாம் உன் தேவனாகிய கர்த்தர் உன் நடுவில் இராதபடிக்கு அழித்துப்போ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உன்னிலும் பலத்த பெரிய ஜாதிகளை உனக்கு முன்னின்று துரத்தவும், உன்னை அழைத்துக்கொண்டுபோய், இந்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துபோல, அவர்கள் தேசத்தை உனக்குச் சுதந்தரமாகக் கொடுக்கவும், உன்னைத் தமது முகத்துக்குமுன் தம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ந்த வல்லமையினால் எகிப்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ஆகையால், உயர வானத்திலும் தாழ பூமியிலும் கர்த்தரே தேவன், அவரைத் தவிர ஒருவரும் இல்லை என்ப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நாளில் அறிந்து, உன் மனதிலே சிந்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நீயும் உனக்குப் பின்வரும் உன் பிள்ளைகளும் நன்றாயிருக்கும்படிக்கும், உன் தேவனாகிய கர்த்தர்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க்கும் கொடுக்கிற தேசத்திலே நீ நீடித்த நாளாயிருக்கும்படிக்கும், நான் இன்று உனக்குக் கற்பி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கட்டளைகளையும் அவருடைய கற்பனைகளையும் கைக்கொள்ளக்கடவாய்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முற்பகையின்றிக் கைப்பிசகாய்ப் பிறனைக் கொன்றவன் அடைக்கலப்பட்டணங்களில் ஒரு பட்டண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யோடிப்போய்ப் பிழைத்திருக்கும்ப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2026-08-01T12:08:54Z</dcterms:created>
  <dcterms:modified xsi:type="dcterms:W3CDTF">2026-08-01T12:08:54Z</dcterms:modified>
  <dc:title>உபாகமம் : 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