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ைத் தாயின் வயிற்றில் உருவாக்கு முன்னே உன்னை அறிந்தேன்; நீ கர்ப்பத்திலிருந்து வெளிப்படுமுன்னே நான் உன்னைப் பரிசுத்தம்பண்ணி, உன்னை ஜாதிகளுக்குத் தீர்க்கதரிசியாகக் கட்டளையிட்டேன் என்று சொன்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நான்: ஆ கர்த்தராகிய ஆண்டவரே, இதோ, நான் பேச அறியேன்; சிறுபிள்ளையாயிருக்கிறேன் என்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கர்த்தர் நான் சிறுபிள்ளையென்று நீ சொல்லாதே, நான் உன்னை அனுப்புகிற எல்லாரிடத்திலும் நீ போய் நான் உனக்குக் கட்டளையிடுகிறவைகளையெல்லாம் நீ பேசுவாய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கர்த்தர் நான் சிறுபிள்ளையென்று நீ சொல்லாதே, நான் உன்னை அனுப்புகிற எல்லாரிடத்திலும் நீ போய் நான் உனக்குக் கட்டளையிடுகிறவைகளையெல்லாம் நீ பேசுவ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அவர்களுக்குப் பயப்படவேண்டாம்; உன்னைக் காக்கும்படிக்கு நான் உன்னுடனே இருக்கிறேன் என்று கர்த்தர் சொல்ல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தமது கரத்தை நீட்டி, என் வாயைத் தொட்டு: இதோ, என் வார்த்தைகளை உன் வாயிலே வைக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, பிடுங்கவும், இடிக்கவும், அழிக்கவும், கவிழ்க்கவும், கட்டவும், நாட்டவும் உன்னை நான் இன்றையதினம் ஜாதிகளின்மேலும் ராஜ்யங்களின்மேலும் ஏற்படுத்தினேன் என்று கர்த்தர் என்னுடனே 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, பிடுங்கவும், இடிக்கவும், அழிக்கவும், கவிழ்க்கவும், கட்டவும், நாட்டவும் உன்னை நான் இன்றையதினம் ஜாதிகளின்மேலும் ராஜ்யங்களின்மேலும் ஏற்படுத்தினேன் என்று கர்த்தர் என்னுடனே சொன்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ர், பிடுங்கவும், இடிக்கவும், அழிக்கவும், கவிழ்க்கவும், கட்டவும், நாட்டவும் உன்னை நான் இன்றையதினம் ஜாதிகளின்மேலும் ராஜ்யங்களின்மேலும் ஏற்படுத்தினேன் என்று கர்த்தர் என்னுடனே சொன்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ுடைய வார்த்தை எனக்கு உண்டாகி, அவர்: எரேமியாவே, நீ என்னத்தைக் காண்கிறாய் என்று கேட்ட, வாதுமைமரத்தின் கிளையைக் காண்கிறேன் என்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ன்யமீன் தேசத்திலுள்ள ஆனதோத் ஊரிலிருந்த ஆசாரியர்களில் ஒருவனாகிய இல்க்கியாவின் குமாரன் எரேமியாவினுடைய வசனங்கள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ுடைய வார்த்தை எனக்கு உண்டாகி, அவர்: எரேமியாவே, நீ என்னத்தைக் காண்கிறாய் என்று கேட்ட, வாதுமைமரத்தின் கிளையைக் காண்கிறேன் என்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்: நீ கண்டது சரியே; என் வார்த்தையைத் தீவிரமாய் நிறைவேற்றுவே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்: நீ கண்டது சரியே; என் வார்த்தையைத் தீவிரமாய் நிறைவேற்றுவே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வார்த்தை இரண்டாந்தரம் எனக்கு உண்டாகி, அவர் நீ காண்கிறது என்ன என்று கேட்டார்; பொங்குகிற பானையைக் காண்கிறேன், அதின் வாய் வடக்கேயிருந்து நோக்குகிறது என்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வார்த்தை இரண்டாந்தரம் எனக்கு உண்டாகி, அவர் நீ காண்கிறது என்ன என்று கேட்டார்; பொங்குகிற பானையைக் காண்கிறேன், அதின் வாய் வடக்கேயிருந்து நோக்குகிறது என்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என்னை நோக்கி: வடக்கேயிருந்து தீங்கு தேசத்தினுடைய குடிகள் எல்லார்மேலும் வர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நான் வடதிசை ராஜ்யங்களின் வம்சங்களையெல்லாம் கூப்பிடுவேன் என்று கர்த்தர் சொல்லுகிறார்; அவர்கள் வந்து அவனவன் தன் தன் சிங்காசனத்தை எருசலேமின் ஒலிமுகவாசல்களுக்கும், அதின் சுற்றுமதில்கள் எல்லாவற்றிற்கும் விரோதமாகவும், யூதா தேசத்து எல்லா பட்டணங்களுக்கும் விரோதமாகவும் வை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நான் வடதிசை ராஜ்யங்களின் வம்சங்களையெல்லாம் கூப்பிடுவேன் என்று கர்த்தர் சொல்லுகிறார்; அவர்கள் வந்து அவனவன் தன் தன் சிங்காசனத்தை எருசலேமின் ஒலிமுகவாசல்களுக்கும், அதின் சுற்றுமதில்கள் எல்லாவற்றிற்கும் விரோதமாகவும், யூதா தேசத்து எல்லா பட்டணங்களுக்கும் விரோதமாகவும் வை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ோ, நான் வடதிசை ராஜ்யங்களின் வம்சங்களையெல்லாம் கூப்பிடுவேன் என்று கர்த்தர் சொல்லுகிறார்; அவர்கள் வந்து அவனவன் தன் தன் சிங்காசனத்தை எருசலேமின் ஒலிமுகவாசல்களுக்கும், அதின் சுற்றுமதில்கள் எல்லாவற்றிற்கும் விரோதமாகவும், யூதா தேசத்து எல்லா பட்டணங்களுக்கும் விரோதமாகவும் வை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என்னைவிட்டு அந்நிய தேவர்களுக்குத் தூபங்காட்டி, தங்கள் கைகளின் கிரியையைப் பணிந்துகொண்ட அவர்களுடைய சகல தீமைகளினிமித்தமும் நான் என் நியாயத்தீர்ப்புகளை அவர்களுக்கு விரோதமாகக் கூற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மோனுடைய குமாரனாகிய யோசியா என்கிற யூதாவுடைய ராஜாவின் நாட்களில், அவன் அரசாண்ட பதின்மூன்றாம் வருஷத்தில் இவனுக்குக் கர்த்தருடைய வார்த்தை உண்டா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என்னைவிட்டு அந்நிய தேவர்களுக்குத் தூபங்காட்டி, தங்கள் கைகளின் கிரியையைப் பணிந்துகொண்ட அவர்களுடைய சகல தீமைகளினிமித்தமும் நான் என் நியாயத்தீர்ப்புகளை அவர்களுக்கு விரோதமாகக் கூற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நீ உன் அரையைக் கட்டிக்கொண்டு நின்று, நான் உனக்குக் கட்டளையிடுகிறவைகளையெல்லாம் அவர்களுக்குச் சொல்; நான் உன்னை அவர்களுக்கு முன்பாகக் கலங்கப்பண்ணாதபடிக்கு, நீ அவர்கள் முகத்துக்கு அஞ்சாதிர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நீ உன் அரையைக் கட்டிக்கொண்டு நின்று, நான் உனக்குக் கட்டளையிடுகிறவைகளையெல்லாம் அவர்களுக்குச் சொல்; நான் உன்னை அவர்களுக்கு முன்பாகக் கலங்கப்பண்ணாதபடிக்கு, நீ அவர்கள் முகத்துக்கு அஞ்சாதிர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தேசமனைத்துக்கும், யூதாவின் ராஜாக்களுக்கும், அதின் பிரபுக்களுக்கும், அதின் ஆசாரியர்களுக்கும், தேசத்தின் ஜனங்களுக்கும் எதிராக நான் உன்னை இன்றைய தினம் அரணிப்பான பட்டணமும், இருப்புத்தூணும், வெண்கல அலங்கமும் ஆக்கின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தேசமனைத்துக்கும், யூதாவின் ராஜாக்களுக்கும், அதின் பிரபுக்களுக்கும், அதின் ஆசாரியர்களுக்கும், தேசத்தின் ஜனங்களுக்கும் எதிராக நான் உன்னை இன்றைய தினம் அரணிப்பான பட்டணமும், இருப்புத்தூணும், வெண்கல அலங்கமும் ஆக்கின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னக்கு விரோதமாக யுத்தம்பண்ணுவார்கள்; ஆனாலும் உன்னை மேற்கொள்ளமாட்டார்கள்; உன்னை இரட்சிக்கும்படிக்கு நான் உன்னுடனே இருக்கிறேன் என்று கர்த்த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னக்கு விரோதமாக யுத்தம்பண்ணுவார்கள்; ஆனாலும் உன்னை மேற்கொள்ளமாட்டார்கள்; உன்னை இரட்சிக்கும்படிக்கு நான் உன்னுடனே இருக்கிறேன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மோனுடைய குமாரனாகிய யோசியா என்கிற யூதாவுடைய ராஜாவின் நாட்களில், அவன் அரசாண்ட பதின்மூன்றாம் வருஷத்தில் இவனுக்குக் கர்த்தருடைய வார்த்தை உண்டா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ுறம் யோசியாவின் குமாரனாகிய யோயாக்கீம் என்கிற யூதாவுடைய ராஜாவின் நாட்களிலும், யோசியாவின் குமாரனாகிய சிதேக்கியா என்கிற யூதாவுடைய ராஜாவின் பதினோராம் வருஷத்து முடிவுமட்டாகவும், எருசலேம் ஊரார் ஐந்தாம் மாதத்தில் சிறைப்பட்டுப்போகும்வரைக்கும் கர்த்தருடைய வார்த்தை அவனுக்கு உண்டா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ுறம் யோசியாவின் குமாரனாகிய யோயாக்கீம் என்கிற யூதாவுடைய ராஜாவின் நாட்களிலும், யோசியாவின் குமாரனாகிய சிதேக்கியா என்கிற யூதாவுடைய ராஜாவின் பதினோராம் வருஷத்து முடிவுமட்டாகவும், எருசலேம் ஊரார் ஐந்தாம் மாதத்தில் சிறைப்பட்டுப்போகும்வரைக்கும் கர்த்தருடைய வார்த்தை அவனுக்கு உண்ட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ுறம் யோசியாவின் குமாரனாகிய யோயாக்கீம் என்கிற யூதாவுடைய ராஜாவின் நாட்களிலும், யோசியாவின் குமாரனாகிய சிதேக்கியா என்கிற யூதாவுடைய ராஜாவின் பதினோராம் வருஷத்து முடிவுமட்டாகவும், எருசலேம் ஊரார் ஐந்தாம் மாதத்தில் சிறைப்பட்டுப்போகும்வரைக்கும் கர்த்தருடைய வார்த்தை அவனுக்கு உண்டாய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ைத் தாயின் வயிற்றில் உருவாக்கு முன்னே உன்னை அறிந்தேன்; நீ கர்ப்பத்திலிருந்து வெளிப்படுமுன்னே நான் உன்னைப் பரிசுத்தம்பண்ணி, உன்னை ஜாதிகளுக்குத் தீர்க்கதரிசியாகக் கட்டளையிட்டேன் என்று சொன்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തിന്നു മുമ്പെ ഞാൻ നിന്നെ വിശുദ്ധീകരിച്ചു, ജാതികൾക്കു പ്രവാചകനായി നിയമ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ഞാൻ: അയ്യോ, യഹോവയായ കർത്താവേ, എനിക്കു സംസാരിപ്പാൻ അറിഞ്ഞുകൂടാ; ഞാൻ ബാലന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തിന്നു യഹോവ എന്നോടു അരുളിച്ചെയ്തതു: ഞാൻ ബാലൻ എന്നു നീ പറയരുതു; ഞാൻ നിന്നെ അയക്കുന്ന ഏവര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നീ പോകയും ഞാൻ നിന്നോടു കല്പിക്കുന്നതൊക്കെയും സംസാരിക്കയും വ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ീ അവരെ ഭയപ്പെടരുതു; നിന്നെ വിടുവിക്കേണ്ടതിന്നു ഞാൻ നിന്നോടുകൂടെ ഉണ്ടെന്നു യഹോ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പിന്നെ യഹോവ കൈ നീട്ടി എന്റെ വായെ തൊട്ടു: ഞാൻ എന്റെ വചനങ്ങളെ നിന്റെ വായിൽ തന്നി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ോക്കുക; നിർമ്മൂലമാക്കുവാനും പൊളിപ്പാനും നശിപ്പിപ്പാനും ഇടിച്ചുകളവാനും പണിവാനും നടുവാനും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ിന്നെ ഇന്നു ജാതികളുടെമേലും രാജ്യങ്ങളുടെമേലും ആക്കിവെച്ചിരിക്കുന്നു എന്നു യഹോവ എ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ോവയുടെ അരുളപ്പാടു എനിക്കുണ്ടായി: യിരെമ്യാവേ, നീ എന്തു കാണുന്നു എന്നു ചോദിച്ചു. ബദാം (ജാഗ്രത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ബെന്യാമീൻ ദേശത്തു അനാഥോത്തിലെ പുരോഹിതന്മാരിൽ ഹിൽക്കീയാവിന്റെ മകനായ യിരെമ്യാവിന്റെ വചനങ്ങ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ൃക്ഷത്തിന്റെ ഒരു കൊമ്പു കാണുന്നു എന്നു ഞാ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ഹോവ എന്നോടു: നീ കണ്ടതു ശരി തന്നേ; എന്റെ വചനം നിവർത്തിക്കേണ്ടതിന്നു ഞാൻ ജാഗരിച്ചുകൊള്ള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ഹോവയുടെ അരുളപ്പാടു രണ്ടാം പ്രാവശ്യം എനിക്കുണ്ടായി: നീ എന്തു കാണുന്നു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ളെക്കുന്ന ഒരു കലം കാണുന്നു. അതു വടക്കുനിന്നു പ്രത്യക്ഷമായി വരുന്നു എന്നു ഞാ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ഹോവ എന്നോടു: വടക്കുനിന്നു ദേശത്തിലെ സർവ്വനിവാസികൾക്കും അനർത്ഥം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ഞാൻ വടക്കെ രാജ്യങ്ങളിലെ വംശങ്ങളെ ഒക്കെയും വിളിക്കും എന്നു യഹോവയുടെ അരുളപ്പാടു; അവർ വ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രോരുത്തൻ താന്താന്റെ സിംഹാസനം യെരൂശലേമിന്റെ പടിവാതിലുകളുടെ പ്രവേശനത്തിങ്കലും ചുറ്റും അതിന്റെ എല്ല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ിലുകൾക്കും നേരെയും യെഹൂദയിലെ എല്ലാപട്ടണങ്ങൾക്കും നേരെയും വ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ർ എന്നെ ഉപേക്ഷിക്കയും അന്യദേവന്മാർക്കു ധൂപം കാട്ടി തങ്ങളുടെ കൈപ്പണികളെ നമസ്കരിക്കയും ചെയ്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ന്നു യെഹൂദാരാജാവായി ആമോന്റെ മകനായ യോശീയാവിന്റെ കാലത്തു, അവന്റെ വാഴ്ചയുടെ പതിമൂന്നാം ആണ്ടി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ദോഷത്തെയും കുറിച്ചു ഞാൻ അവരോടു ന്യായവാദം കഴ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ആകയാൽ നീ അരകെട്ടി എഴുന്നേറ്റു ഞാൻ നിന്നോടു കല്പിക്കുന്നതൊക്കെയും അവരോടു പ്രസ്താവിക്ക; ഞാൻ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 മുമ്പിൽ ഭ്രമിപ്പിക്കാതെ ഇരിക്കേണ്ടതിന്നു നീ അവരെ കണ്ടു ഭ്രമിച്ചുപോ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ഞാൻ ഇന്നു നിന്നെ സർവ്വദേശത്തിന്നും യെഹൂദാരാജാക്കന്മാർക്കും പ്രഭുക്കന്മാർക്കും പുരോഹിതന്മാ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ിലെ ജനത്തിന്നും നേരെ ഉറപ്പുള്ളോരു പട്ടണവും ഇരിമ്പുതൂണും താമ്രമതിലുകളും ആക്ക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ർ നിന്നോടു യുദ്ധം ചെയ്യും; നിന്നെ ജയിക്കയില്ലതാനും; നിന്നെ രക്ഷിപ്പാൻ ഞാൻ നിന്നോടുകൂടെ ഉ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ോ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യുടെ അരുളപ്പാടു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െഹൂദാരാജാവായി യോശീയാവിന്റെ മകനായ യെഹോയാക്കീമിന്റെ കാലത്തും യെഹൂദാരാജാവായി യോശീയാവി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ിദെക്കീയാവിന്റെ പതിനൊന്നാം ആണ്ടിന്റെ അവസാനംവരെയും അഞ്ചാം മാസത്തിൽ യെരൂശലേമ്യരെ പ്രവാസത്ത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ോയതുവരെയും തന്നേ അങ്ങനെ ഉ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ഹോവയുടെ അരുളപ്പാടു എനിക്കുണ്ടായതെ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ിന്നെ ഉദരത്തിൽ ഉരുവാക്കിയതിന്നു മുമ്പെ ഞാൻ നിന്നെ അറിഞ്ഞു; നീ ഗർഭപാത്രത്തിൽനിന്നു പുറ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2026-08-02T15:07:15Z</dcterms:created>
  <dcterms:modified xsi:type="dcterms:W3CDTF">2026-08-02T15:07:15Z</dcterms:modified>
  <dc:title>எரேமியா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