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1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ce in royal David's city
Stood a lowly cattle shed,
Where a mother laid her Baby,
In a manger for His bed.
Mary was that mother mild,
Jesus Christ her little Chi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came down to earth from heaven,
Who is God and Lord of all,
And His shelter was a stable,
And His cradle was a stall.
With the poor, and mean, and lowly,
Lived on earth our Saviour hol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
3 And through all His wondrous child-
He would honour and obey, [hood
Love and watch the lowly mother
In whose gentle arms He lay.
Christian children all must be
Mild,obedient, good as H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or He is our childhood's pattern,
Day by day like us He grew ;
He was little, weak, and helpless,
Tears and smiles like us He knew ;
And He feeleth for our sadness,
And He shareth in our glad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nd our eyes at last shall see Hirn
Through His own redeeming love,
For that Child so dear and gentle
Is our Lord in heaven above ;
And He leads His children on
To the place where He is g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Not in that poor lowly stable,
With the oxen standing by,
We shall see Him-- but in heaven,
Set at God's right hand on high;
When like stars His children crowned,
All in white shall wait arou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2026-07-30T21:11:41Z</dcterms:created>
  <dcterms:modified xsi:type="dcterms:W3CDTF">2026-07-30T21:11:41Z</dcterms:modified>
  <dc:title>Hymn : 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