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presProps" Target="presProps.xml"/>
  <Relationship Id="rId77" Type="http://schemas.openxmlformats.org/officeDocument/2006/relationships/viewProps" Target="viewProps.xml"/>
  <Relationship Id="rId7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ாட்சிப்பெட்டிக்கு முன்னிருக்கும் திரைச்சீலைக்கும், நான் உன்னைச் சந்திக்கும் இடமாகிய சாட்சி சந்நிதியின்மேலுள்ள கிருபாசனத்துக்கும் முன்பாக அதை வைக்கக்கடவாய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ாட்சிப்பெட்டிக்கு முன்னிருக்கும் திரைச்சீலைக்கும், நான் உன்னைச் சந்திக்கும் இடமாகிய சாட்சி சந்நிதியின்மேலுள்ள கிருபாசனத்துக்கும் முன்பாக அதை வைக்கக்கடவாய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ரோன் காலைதோறும் அதின்மேல் சுகந்த தூபங்காட்டவேண்டும்; மாலையில் விளக்கேற்றும்போதும் அதின்மேல் தூபங்காட்டக்கடவன்; விளக்குகளை விளக்கும்போதும் அதின்மேல் தூபங்காட்டவேண்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ங்கள் தலைமுறைதோறும் கர்த்தருடைய சந்நிதியில் காட்டவேண்டிய நித்திய தூபம் இதுவ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ங்கள் தலைமுறைதோறும் கர்த்தருடைய சந்நிதியில் காட்டவேண்டிய நித்திய தூபம் இதுவ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்மேல் அந்நிய தூபத்தையாகிலும், தகனபலியையாகிலும், போஜனபலியையாகிலும் படைக்கவேண்டாம்; அதின் மேல் பானபலியை ஊற்றவும் வேண்டா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்மேல் அந்நிய தூபத்தையாகிலும், தகனபலியையாகிலும், போஜனபலியையாகிலும் படைக்கவேண்டாம்; அதின் மேல் பானபலியை ஊற்றவும் வேண்டா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ருஷத்தில் ஒருமுறை ஆரோன் பாவநிவாரணபலியின் இரத்தத்தினால் அதின் கொம்புகளின்மேல் பிராயச்சித்தம்பண்ணுவானாக; உங்கள் தலைமுறை தோறும் வருஷத்தில் ஒருமுறை அதின் மேல் பிராயச்சித்தம்பண்ணுவானாக; அது கர்த்தருக்கு மகா பரிசுத்தமானது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ருஷத்தில் ஒருமுறை ஆரோன் பாவநிவாரணபலியின் இரத்தத்தினால் அதின் கொம்புகளின்மேல் பிராயச்சித்தம்பண்ணுவானாக; உங்கள் தலைமுறை தோறும் வருஷத்தில் ஒருமுறை அதின் மேல் பிராயச்சித்தம்பண்ணுவானாக; அது கர்த்தருக்கு மகா பரிசுத்தமானது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ருஷத்தில் ஒருமுறை ஆரோன் பாவநிவாரணபலியின் இரத்தத்தினால் அதின் கொம்புகளின்மேல் பிராயச்சித்தம்பண்ணுவானாக; உங்கள் தலைமுறை தோறும் வருஷத்தில் ஒருமுறை அதின் மேல் பிராயச்சித்தம்பண்ணுவானாக; அது கர்த்தருக்கு மகா பரிசுத்தமானது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ூபங்காட்டுகிறதற்கு ஒரு தூப பீடத்தையும் சீத்திம் மரத்தினால் உண்டாக்குவாயாக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ருஷத்தில் ஒருமுறை ஆரோன் பாவநிவாரணபலியின் இரத்தத்தினால் அதின் கொம்புகளின்மேல் பிராயச்சித்தம்பண்ணுவானாக; உங்கள் தலைமுறை தோறும் வருஷத்தில் ஒருமுறை அதின் மேல் பிராயச்சித்தம்பண்ணுவானாக; அது கர்த்தருக்கு மகா பரிசுத்தமானது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கர்த்தர் மோசேயை நோக்கி: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இஸ்ரவேல் புத்திரரை அவர்கள் இலக்கத்தின்படி கணக்குப்பார்க்கும் பொருட்டு, அவர்களை எண்ணும்போது, அவர்களுக்குள்ளே ஒரு வாதை உண்டாகாதபடிக்கு, அவர்களில் ஒவ்வொருவனும் எண்ணப்படும் சமயத்தில் தன்தன் ஆத்துமாவுக்காகக் கர்த்தருக்கு மீட்கும் பொருளைக் கொடுக்கக்கடவ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இஸ்ரவேல் புத்திரரை அவர்கள் இலக்கத்தின்படி கணக்குப்பார்க்கும் பொருட்டு, அவர்களை எண்ணும்போது, அவர்களுக்குள்ளே ஒரு வாதை உண்டாகாதபடிக்கு, அவர்களில் ஒவ்வொருவனும் எண்ணப்படும் சமயத்தில் தன்தன் ஆத்துமாவுக்காகக் கர்த்தருக்கு மீட்கும் பொருளைக் கொடுக்கக்கடவ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இஸ்ரவேல் புத்திரரை அவர்கள் இலக்கத்தின்படி கணக்குப்பார்க்கும் பொருட்டு, அவர்களை எண்ணும்போது, அவர்களுக்குள்ளே ஒரு வாதை உண்டாகாதபடிக்கு, அவர்களில் ஒவ்வொருவனும் எண்ணப்படும் சமயத்தில் தன்தன் ஆத்துமாவுக்காகக் கர்த்தருக்கு மீட்கும் பொருளைக் கொடுக்கக்கடவ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ண்ணப்படுகிறவர்களின் தொகையிலே சேருகிற ஒவ்வொருவனும் பரிசுத்த ஸ்தலத்துச் சேக்கல் கணக்கின்படி அரைச்சேக்கல் கொடுக்கவேண்டும்; ஒரு சேக்கலுக்கு இருபது கேரா; கர்த்தருக்குச் செலுத்தப்படுவது அரைச்சேக்கல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ண்ணப்படுகிறவர்களின் தொகையிலே சேருகிற ஒவ்வொருவனும் பரிசுத்த ஸ்தலத்துச் சேக்கல் கணக்கின்படி அரைச்சேக்கல் கொடுக்கவேண்டும்; ஒரு சேக்கலுக்கு இருபது கேரா; கர்த்தருக்குச் செலுத்தப்படுவது அரைச்சேக்கல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ந்தத் தூபவர்க்கத்தை நீ செய்யவேண்டிய முறையின்படி உங்களுக்காகச் செய்துகொள்ளலாகாது; இது கர்த்தருக்கென்று உனக்குப் பரிசுத்தமாயிருப்பதாக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தற்கு ஒப்பானதை முகருகிறதற்காகச் செய்கிறவன் தன் ஜனத்தில் இராதபடி அறுப்புண்டுபோகக்கடவன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தற்கு ஒப்பானதை முகருகிறதற்காகச் செய்கிறவன் தன் ஜனத்தில் இராதபடி அறுப்புண்டுபோகக்கடவன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ு ஒரு முழ நீளமும் ஒரு முழ அகலமுமான சதுரமும், இரண்டு முழ உயரமுமாய் இருக்கவேண்டும், அதின் கொம்புகள் அதனோடே ஏகமுமாயிருக்க வேண்ட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ண்ணப்படுகிறவர்களின் தொகையிலே சேருகிற இருபது வயது முதற்கொண்டு அதற்கு மேற்பட்ட ஒவ்வொருவனும் அதைக் கர்த்தருக்குச் செலுத்தவேண்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ண்ணப்படுகிறவர்களின் தொகையிலே சேருகிற இருபது வயது முதற்கொண்டு அதற்கு மேற்பட்ட ஒவ்வொருவனும் அதைக் கர்த்தருக்குச் செலுத்தவேண்ட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் ஆத்துமாக்களுக்காகப் பாவநிவிர்த்தி பண்ணும்படி நீங்கள் கர்த்தருக்குக் காணிக்கை செலுத்தும்போது, ஐசுவரியவான் அரைச்சேக்கலுக்கு அதிகமாய்க் கொடுக்கவும் வேண்டாம், தரித்திரன் அதற்குக் குறைவாகக் கொடுக்கவும் வேண்டா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் ஆத்துமாக்களுக்காகப் பாவநிவிர்த்தி பண்ணும்படி நீங்கள் கர்த்தருக்குக் காணிக்கை செலுத்தும்போது, ஐசுவரியவான் அரைச்சேக்கலுக்கு அதிகமாய்க் கொடுக்கவும் வேண்டாம், தரித்திரன் அதற்குக் குறைவாகக் கொடுக்கவும் வேண்டா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ப் பாவநிவிர்த்தி பணத்தை நீ இஸ்ரவேல் புத்திரர் கையில் வாங்கி, அதை ஆசரிப்புக் கூடாரத்தின் திருப்பணிக்குக் கொடுப்பாயாக; அது கர்த்தருடைய சந்நிதியில் உங்கள் ஆத்துமாக்களுக்காகப் பாவநிவிர்த்தி செய்யும்பொருட்டு, இஸ்ரவேல் புத்திரருக்கு ஞாபகக்குறியாயிருக்கும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ப் பாவநிவிர்த்தி பணத்தை நீ இஸ்ரவேல் புத்திரர் கையில் வாங்கி, அதை ஆசரிப்புக் கூடாரத்தின் திருப்பணிக்குக் கொடுப்பாயாக; அது கர்த்தருடைய சந்நிதியில் உங்கள் ஆத்துமாக்களுக்காகப் பாவநிவிர்த்தி செய்யும்பொருட்டு, இஸ்ரவேல் புத்திரருக்கு ஞாபகக்குறியாயிருக்கும்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ப் பாவநிவிர்த்தி பணத்தை நீ இஸ்ரவேல் புத்திரர் கையில் வாங்கி, அதை ஆசரிப்புக் கூடாரத்தின் திருப்பணிக்குக் கொடுப்பாயாக; அது கர்த்தருடைய சந்நிதியில் உங்கள் ஆத்துமாக்களுக்காகப் பாவநிவிர்த்தி செய்யும்பொருட்டு, இஸ்ரவேல் புத்திரருக்கு ஞாபகக்குறியாயிருக்கும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னும் கர்த்தர் மோசேயை நோக்கி: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ழுவுகிறதற்கு வெண்கலத்தால் ஒரு தொட்டியையும், வெண்கலத்தால் அதின் பாதத்தையும் உண்டாக்கி, அதை ஆசரிப்புக் கூடாரத்திற்கும் பலிபீடத்திற்கும் நடுவே வைத்து, அதிலே தண்ணீர் வார்ப்பாயாக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ழுவுகிறதற்கு வெண்கலத்தால் ஒரு தொட்டியையும், வெண்கலத்தால் அதின் பாதத்தையும் உண்டாக்கி, அதை ஆசரிப்புக் கூடாரத்திற்கும் பலிபீடத்திற்கும் நடுவே வைத்து, அதிலே தண்ணீர் வார்ப்பாயாக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ு ஒரு முழ நீளமும் ஒரு முழ அகலமுமான சதுரமும், இரண்டு முழ உயரமுமாய் இருக்கவேண்டும், அதின் கொம்புகள் அதனோடே ஏகமுமாயிருக்க வேண்ட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னிடத்தில் ஆரோனும் அவன் குமாரரும் தங்கள் கைகளையும் தங்கள் கால்களையும் கழுவக்கடவ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ஆசரிப்புக் கூடாரத்திற்குள் பிரவேசிக்கும்போதும், கர்த்தருக்குத் தகனத்தைக் கொளுத்தவும் பலிபீடத்தினிடத்தில் ஆராதனைசெய்யவும் சேரும்போதும், அவர்கள் சாகாதபடிக்குத் தண்ணீரினால் தங்களைக் கழுவக்கடவ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ஆசரிப்புக் கூடாரத்திற்குள் பிரவேசிக்கும்போதும், கர்த்தருக்குத் தகனத்தைக் கொளுத்தவும் பலிபீடத்தினிடத்தில் ஆராதனைசெய்யவும் சேரும்போதும், அவர்கள் சாகாதபடிக்குத் தண்ணீரினால் தங்களைக் கழுவக்கடவ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ஆசரிப்புக் கூடாரத்திற்குள் பிரவேசிக்கும்போதும், கர்த்தருக்குத் தகனத்தைக் கொளுத்தவும் பலிபீடத்தினிடத்தில் ஆராதனைசெய்யவும் சேரும்போதும், அவர்கள் சாகாதபடிக்குத் தண்ணீரினால் தங்களைக் கழுவக்கடவ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சாகாதபடிக்குத் தங்கள் கைகளையும் தங்கள் கால்களையும் கழுவக்கடவர்கள்; இது தலைமுறைதோறும் அவனுக்கும் அவன் சந்ததியாருக்கும் நித்திய கட்டளையாயிருக்கும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சாகாதபடிக்குத் தங்கள் கைகளையும் தங்கள் கால்களையும் கழுவக்கடவர்கள்; இது தலைமுறைதோறும் அவனுக்கும் அவன் சந்ததியாருக்கும் நித்திய கட்டளையாயிருக்கும்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னும் கர்த்தர் மோசேயை நோக்கி: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ேன்மையான சுகந்தவர்க்கங்களாகிய சுத்தமான வெள்ளைப்போளத்தில் பரிசுத்த ஸ்தலத்தின் சேக்கலின்படி ஐந்நூறு சேக்கல் இடையையும், சுகந்த கருவாப்பட்டையிலே அதில் பாதியாகிய இருநூற்று ஐம்பது சேக்கல் இடையையும், சுகந்த வசம்பில் இருநூற்று ஐம்பது சேக்கல் இடையையும்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ேன்மையான சுகந்தவர்க்கங்களாகிய சுத்தமான வெள்ளைப்போளத்தில் பரிசுத்த ஸ்தலத்தின் சேக்கலின்படி ஐந்நூறு சேக்கல் இடையையும், சுகந்த கருவாப்பட்டையிலே அதில் பாதியாகிய இருநூற்று ஐம்பது சேக்கல் இடையையும், சுகந்த வசம்பில் இருநூற்று ஐம்பது சேக்கல் இடையையும்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லவங்கப்பட்டையில் ஐந்நூறு சேக்கல் இடையையும், ஒலிவ எண்ணெயில் ஒரு குடம் எண்ணெயையும் எடுத்த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ன் மேற்புறத்தையும் சுற்றுப்புறத்தையும் அதின் கொம்புகளையும் பசும்பொன்தகட்டால் மூடி, சுற்றிலும் அதற்குப் பொன்திரணையை உண்டுபண்ணி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லவங்கப்பட்டையில் ஐந்நூறு சேக்கல் இடையையும், ஒலிவ எண்ணெயில் ஒரு குடம் எண்ணெயையும் எடுத்து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னால், பரிமள தைலக்காரன் செய்வதுபோல, கூட்டப்பட்ட பரிமளதைலமாகிய சுத்தமான அபிஷேக தைலத்தை உண்டுபண்ணுவாயாக; அது பரிசுத்த அபிஷேக தைலமாயிருக்கக்கடவ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னாலே ஆசரிப்புக் கூடாரத்தையும், சாட்சிப்பெட்டியையும்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னாலே ஆசரிப்புக் கூடாரத்தையும், சாட்சிப்பெட்டியையும்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ேஜையையும், அதின் பணிமுட்டுகள் எல்லாவற்றையும், குத்துவிளக்கையும், அதின் கருவிகளையும், தூபபீடத்தையும்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ேஜையையும், அதின் பணிமுட்டுகள் எல்லாவற்றையும், குத்துவிளக்கையும், அதின் கருவிகளையும், தூபபீடத்தையும்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கன பலிபீடத்தையும், அதின் பணிமுட்டுகள் எல்லாவற்றையும், தொட்டியையும், அதின் பாதத்தையும் அபிஷேகம் பண்ணி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கன பலிபீடத்தையும், அதின் பணிமுட்டுகள் எல்லாவற்றையும், தொட்டியையும், அதின் பாதத்தையும் அபிஷேகம் பண்ணி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ைகள் மகா பரிசுத்தமாயிருக்கும்படிக்கு, அவைகளைப் பரிசுத்தப்படுத்துவாயாக; அவைகளைத் தொடுகிறதெல்லாம் பரிசுத்தமாயிருக்கும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ைகள் மகா பரிசுத்தமாயிருக்கும்படிக்கு, அவைகளைப் பரிசுத்தப்படுத்துவாயாக; அவைகளைத் தொடுகிறதெல்லாம் பரிசுத்தமாயிரு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ன் மேற்புறத்தையும் சுற்றுப்புறத்தையும் அதின் கொம்புகளையும் பசும்பொன்தகட்டால் மூடி, சுற்றிலும் அதற்குப் பொன்திரணையை உண்டுபண்ணி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ரோனும் அவன் குமாரரும் எனக்கு ஆசாரிய ஊழியம் செய்யும்படிக்கு, நீ அவர்களை அபிஷேகம்பண்ணி, அவர்களைப் பரிசுத்தப்படுத்துவாயாக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ஸ்ரவேல் புத்திரரோடே நீ பேசிச் சொல்லவேண்டியதாவது: உங்கள் தலைமுறைதோறும் இது எனக்குரிய பரிசுத்த அபிஷேக தைலமாயிருக்கவேண்டும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ஸ்ரவேல் புத்திரரோடே நீ பேசிச் சொல்லவேண்டியதாவது: உங்கள் தலைமுறைதோறும் இது எனக்குரிய பரிசுத்த அபிஷேக தைலமாயிருக்கவேண்டும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து மனிதருடைய சரீரத்தின்மேல் வார்க்கப்படலாகாது; இது செய்யப்பட்ட முறையின்படி அவர்கள் வேறோரு தைலத்தைச் செய்யவுங் கூடாது; இது பரிசுத்தமானது, இது உங்களுக்குப் பரிசுத்தமாயிருப்பதாக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து மனிதருடைய சரீரத்தின்மேல் வார்க்கப்படலாகாது; இது செய்யப்பட்ட முறையின்படி அவர்கள் வேறோரு தைலத்தைச் செய்யவுங் கூடாது; இது பரிசுத்தமானது, இது உங்களுக்குப் பரிசுத்தமாயிருப்பதாக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ந்த முறையின்படியே தைலங்கூட்டுகிறவனும், அதில் எடுத்து அந்நியன்மேல் வார்க்கிறவனும், தன் ஜனத்தில் இராதபடிக்கு அறுப்புண்டுபோகக்கடவன் என்று சொல் என்ற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ந்த முறையின்படியே தைலங்கூட்டுகிறவனும், அதில் எடுத்து அந்நியன்மேல் வார்க்கிறவனும், தன் ஜனத்தில் இராதபடிக்கு அறுப்புண்டுபோகக்கடவன் என்று சொல் என்ற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ன்னும் கர்த்தர் மோசேயை நோக்கி: சுத்த வெள்ளைப்போளமும் குங்கிலியமும் அல்பான் பிசினுமாகிய கந்தவர்க்கங்களையும் சுத்தமான சாம்பிராணியையும் நீ சமநிறையாக எடுத்து,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ன்னும் கர்த்தர் மோசேயை நோக்கி: சுத்த வெள்ளைப்போளமும் குங்கிலியமும் அல்பான் பிசினுமாகிய கந்தவர்க்கங்களையும் சுத்தமான சாம்பிராணியையும் நீ சமநிறையாக எடுத்து,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ைலக்காரன் செய்கிறதுபோல அதற்குப் பரிமளமேற்றி, துப்புரவான பரிசுத்த தூபவர்க்கமாக்கி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த் திரணையின்கீழே அதின் இரண்டு பக்கங்களிலும் அதைச் சுமக்கும் தண்டுகளின் இடங்களாகிய அதின் இரண்டு பக்கத்து இரண்டு மூலைகளிலும் இரண்டு பொன் வளையங்களை உண்டாக்குவாயாக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ைலக்காரன் செய்கிறதுபோல அதற்குப் பரிமளமேற்றி, துப்புரவான பரிசுத்த தூபவர்க்கமாக்கி,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ில் கொஞ்சம் எடுத்துப் பொடியாக இடித்து, நான் உன்னைச் சந்திக்கும் ஆசரிப்புக் கூடாரத்திலிருக்கும் சாட்சி சந்நிதியில் வைப்பாயாக; அது உங்களுக்கு மகா பரிசுத்தமாயிருக்கக்கடவது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ில் கொஞ்சம் எடுத்துப் பொடியாக இடித்து, நான் உன்னைச் சந்திக்கும் ஆசரிப்புக் கூடாரத்திலிருக்கும் சாட்சி சந்நிதியில் வைப்பாயாக; அது உங்களுக்கு மகா பரிசுத்தமாயிருக்கக்கடவது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ில் கொஞ்சம் எடுத்துப் பொடியாக இடித்து, நான் உன்னைச் சந்திக்கும் ஆசரிப்புக் கூடாரத்திலிருக்கும் சாட்சி சந்நிதியில் வைப்பாயாக; அது உங்களுக்கு மகா பரிசுத்தமாயிருக்கக்கடவ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த் திரணையின்கீழே அதின் இரண்டு பக்கங்களிலும் அதைச் சுமக்கும் தண்டுகளின் இடங்களாகிய அதின் இரண்டு பக்கத்து இரண்டு மூலைகளிலும் இரண்டு பொன் வளையங்களை உண்டாக்குவாயாக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த் தண்டுகளையும் சீத்திம் மரத்தால் பண்ணி, அவைகளையும் பொன்தகட்டால் மூடக்கடவாய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4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ধূপবেদীটি বিশেষ পর্দার সামনে বসাও| ঐ পর্দাটি সাক্ষ্যসিন্দুকের ওপর য়ে আচ্ছাদন আছে তার সাম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বে| এটা সেই স্থান সেখানে আমি তোমাদের সঙ্গে সাক্ষাত্‌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প্রতি সকালে হারোণ যখন বাতিগুলো ঠিক করতে আসবে তখন সে বেদীতে সুগন্ধি ধূপ জ্বাল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সন্ধ্যায যখন সে প্রদীপ জ্বালাতে আসবে তখনও তাকে বেদীতে ধূপ জ্বালাতে হবে| এখন থেকে, এই ধূ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মিতভাবে প্রভুর সামনে অর্পণ কর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এই বেদীর ওপর অন্য কোন ধূপ অথবা হোমবলি উত্সর্গ করবে না| কোন রকম শস্য নৈবেদ্য ও পেয় নৈবেদ্য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বেদী ব্যবহার করা হ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বছরে একবার হারোণ প্রভুর প্রতি একটি বিশেষ পশু উত্সর্গ করবে| মানুষের পাপমোচনের উদ্দেশ্যে সে পা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ির রক্ত দিয়ে প্রাযশ্চিত্ত করবে| পাপমোচনের নৈবেদ্যর রক্ত দিয়ে এই প্রাযশ্চিত্ত করতে হবে| এ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র কাছে সবচেয়ে পবিত্র| এই দিনটি চিহ্নিত হবে প্রাযশ্চিত্তের দিন হিসেবে| এই দিনটি হবে প্রভু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 মোশিকে বললেন, “বাবলা কাঠের একটা বেদী তৈরী করবে| ধূপদান হিসাবে এই বেদী ব্যবহার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টি বিশেষ দি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প্রভু মোশিকে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ইস্রায়েলের জনসংখ্যা গণনা করো তাহলে বুঝতে পারবে কতজন ইস্রায়েলে বসবাস করে| তাদের প্রত্য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কে কিছু না কিছু অর্থ দান করবে| যদি প্রত্যেকে এটা মেনে চলে তাহলে তাদের জীবনে কোন ভয়ঙ্কর ঘট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ঘট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এই লোকদের প্রত্যেককে আমলাতান্ত্রিক মান অনুযায়ী1/2 শেকল দিতে হবে| এই আমলাতান্ত্রিক শেকলের ওজন হ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 গেরা| এই 1/2 শেকল প্রভুর প্রতি একটি নৈবেদ্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প্রভুর জন্য বিশেষ প্রয়োজন ছাড়া এর ব্যবহার হ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সুগন্ধি ধূপের গন্ধ অনুভব করতে কেউ যদি নিজের জন্য এই ধূপের গুঁড়ো নিয়ে যায তাহলে সে সমাজচ্য়ূ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বেদীটি হবে চারকোণা| বেদীর দৈর্য়্ঘ ও প্রস্থ হবে 1 হাত করে এবং উচ্চতা হবে 2 হাত| বেদীর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কুড়ি বছর হলে তাকে গণনার আওতায় আনা হবে| এবং গণনার আওতায় চলে আসা প্রত্যেকে এই নৈবেদ্য দে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র প্রত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বড় লোকরা 1/2 শেকলের বেশী দেবে না আবার গরীবরা 1/2 শেকলের কম দেবে না| তাদের জীবনের প্রাযশ্চিত্ত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প্রত্যেককে অবশ্যই সমপরিমাণ নৈবেদ্য প্রভুকে অর্পণ কর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প্রায়শ্চিত্ত নৈবেদ্যর সমস্ত অর্থ জমা কর এবং ঐ অর্থ সমাগম তাঁবুর যাবতীয় খরচের জন্য ব্যবহার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নৈবেদ্য এরকমভাবে প্রভুকে তাঁর লোকদের কথা মনে রাখাবার জন্য| তারা তাদের নিজেদের জীবনের জন্য মূল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প্রভু মোশিকে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“পিতলের একটি পায়া তৈরী করে তার ওপর একটি পিতলের পাত্র বসাবে| এই পাত্রে অন্য সব কিছু পরিষ্কার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োযা হবে| সমাগম তাঁবু ও বেদীর মাঝখানে ঐ পাত্র বসিয়ে তাতে জল ভর্তি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ৃঙ্গগুলি বেদীর সঙ্গে একটি অখণ্ড টুকরো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হারোণ ও তার পুত্ররা ঐ পাত্রের জলে তাদের হাত পা ধো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যখনই তারা সমাগম তাঁবুতে প্রবেশ করবে অথবা প্রভুর কাছে নৈবেদ্য পোড়াবার জন্য বেদীর কাছে আসবে তখন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ঐ পাত্রের জল দিয়ে নিজেদের পরিষ্কার করতে হবে যাতে তারা মারা না যায| এটা মেনে চললে তারা ম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যদি তারা মরতে না চায় তাহলে এই বিধি তাদের মেনে চলতে হবে| এই বিধি হারোণ এবং তার উত্তরপুরুষ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িরকাল মেনে চলতে 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প্রভু মোশিকে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“সুগন্ধি মশলা খুঁজে আনো| 12পাউণ্ড ওজনের তরল মস্তকি, 6 পাউণ্ড ওজনের সুগন্ধি দারুচিনি, 6 পাউণ্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জনের সুগন্ধি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বারো পাউণ্ড ওজনের সূক্ষ্ম ধরণের দারুচিনি নিয়ে এসো| এগুলিকে প্রচলিত শেকলের মান অনুযায়ীওজন কর| 1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ওটিকে খাঁটি সোনা দিয়ে মুড়ে দাও - এর উপরিভাগে, বেদীকে ঘিরে তার চার ধারে এবং বেদীর চারধারে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্য়ালন জলপাইযের তেলও এন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“সুগন্ধি অভিষেকের তেল তৈরী করবার জন্য এই জিনিসগুলি বিশেষজ্ঞের মতো মেশ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সমাগম তাঁবুর ওপর ও সাক্ষ্যসিন্দুকের ওপর ঐ তেল ছিটিয়ে দাও| এর ফলে ঐ জিনিসগুলোর বিশেষত্ব প্রকা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টেবিল এবং টেবিলের ওপর রাখা প্লেটে ওই তেল ছিটোবে| দীপদান ও তার সকল পাত্র ও ধূপবেদীতেও ঐ তে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িটো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হোমবলির বেদীতে এবং হোমবলির জন্য ব্যবহৃত সমস্ত পাত্রে এবং হাত পা ধোযার সেই পাত্র ও পাত্রের নীচ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খা পায়াতেও ঐ তেল ছিটিয়ে দ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প্রভুর সেবার জন্য এই সমস্ত জিনিসগুলোকে তোমাকে পবিত্র করে তুলতে হবে| তাহলেই তারা পবিত্র হ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ঠবে| এই জিনিসগুলোকে অন্য কিছু স্পর্শ করলে সেগুলোও পবিত্র হয়ে উঠ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ৃঙ্গগুলি সোনার নিকেল দ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“যাজকরূপে বিশেষ উপায়ে আমাকে সেবার জন্য হারোণ ও তার পুত্রদের গায়েও ঐ তেল ছিটিয়ে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ইস্রায়েলের লোকদের বলো য়ে এই অভিষেকের তেল হল পবিত্র| ইস্রায়েলের লোকদের বলো য়ে এই তেল অবশ্য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বংশ পরম্পরায একমাত্র আমার জন্যই ব্যবহৃত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সাধারণ সুগন্ধি হিসেবে কেউ য়েন এই তেল ব্যবহার না করে| এই সূত্র অনুসারে অন্য কোন তেল তৈরী কর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 এই তেল পবিত্র এবং তোমাদের কাছে এর বিশেষ অর্থ আ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যদি কেউ এই পবিত্র তেল সাধারণ সুগন্ধি হিসাবে তৈরী করে অথবা এটি কারো ওপর আরোপ করে, তার লোকদের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কে বিতাড়িত করে দেওয়া 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এরপর প্রভু মোশিকে বললেন, “এই সুগন্ধি মশলাগুলো জোগাড় করে আনো: ধুনো, নখী, গুগ্গুল, কুন্দুরু| ম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খবে প্রত্যেকটি মশলার পরিমাণ হবে সমা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পরিষ্কার লবনের সঙ্গে এই সুগন্ধি মশলাগুলো মেশাও এবং সুগন্ধি তৈরী করার মতো সুগন্ধি ধূপ বানাও|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সোনার নিকেলের নীচে বেদীর বিপরীত দুদিকে দুটো সোনার আংটা লাগাবে| এই আংটায দণ্ড ঢুকিয়ে বেদীকে ব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ক্রিযা ধূপকে খাঁটি এবং পবিত্র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খানিকটা পাউডারের মতো ধূপের গুঁড়ো করে নিয়ে সেই মিহি করা ধূপের গুঁড়ো য়ে সমাগম তাঁবুত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দর্শন দেব তার মধ্যে রাখা সাক্ষ্যসিন্দুকের সামনে রাখবে| বিশেষ প্রযোজনেই শুধুমাত্র এই ধূপ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ুঁড়ো ব্যবহার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যাওয়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দণ্ডও বাবলা কাঠের হবে এবং দণ্ডকে সোনা দিয়ে মুড়ে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2026-07-31T18:56:04Z</dcterms:created>
  <dcterms:modified xsi:type="dcterms:W3CDTF">2026-07-31T18:56:04Z</dcterms:modified>
  <dc:title>யாத்திராகமம் : 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