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னிடத்தில் ஆரோனும் அவன் குமாரரும் தங்கள் கைகளையும் தங்கள் கால்களையும் கழுவக்கடவ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ஆசரிப்புக் கூடாரத்திற்குள் பிரவேசிக்கும்போதும், கர்த்தருக்குத் தகனத்தைக் கொளுத்தவும் பலிபீடத்தினிடத்தில் ஆராதனைசெய்யவும் சேரும்போதும், அவர்கள் சாகாதபடிக்குத் தண்ணீரினால் தங்களைக் கழுவக்கடவ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ஆசரிப்புக் கூடாரத்திற்குள் பிரவேசிக்கும்போதும், கர்த்தருக்குத் தகனத்தைக் கொளுத்தவும் பலிபீடத்தினிடத்தில் ஆராதனைசெய்யவும் சேரும்போதும், அவர்கள் சாகாதபடிக்குத் தண்ணீரினால் தங்களைக் கழுவக்கடவ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ஆசரிப்புக் கூடாரத்திற்குள் பிரவேசிக்கும்போதும், கர்த்தருக்குத் தகனத்தைக் கொளுத்தவும் பலிபீடத்தினிடத்தில் ஆராதனைசெய்யவும் சேரும்போதும், அவர்கள் சாகாதபடிக்குத் தண்ணீரினால் தங்களைக் கழுவக்கட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சாகாதபடிக்குத் தங்கள் கைகளையும் தங்கள் கால்களையும் கழுவக்கடவர்கள்; இது தலைமுறைதோறும் அவனுக்கும் அவன் சந்ததியாருக்கும் நித்திய கட்டளையாயிருக்கும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னும் கர்த்தர் மோசேயை நோக்கி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ேன்மையான சுகந்தவர்க்கங்களாகிய சுத்தமான வெள்ளைப்போளத்தில் பரிசுத்த ஸ்தலத்தின் சேக்கலின்படி ஐந்நூறு சேக்கல் இடையையும், சுகந்த கருவாப்பட்டையிலே அதில் பாதியாகிய இருநூற்று ஐம்பது சேக்கல் இடையையும், சுகந்த வசம்பில் இருநூற்று ஐம்பது சேக்கல் இடையைய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ேன்மையான சுகந்தவர்க்கங்களாகிய சுத்தமான வெள்ளைப்போளத்தில் பரிசுத்த ஸ்தலத்தின் சேக்கலின்படி ஐந்நூறு சேக்கல் இடையையும், சுகந்த கருவாப்பட்டையிலே அதில் பாதியாகிய இருநூற்று ஐம்பது சேக்கல் இடையையும், சுகந்த வசம்பில் இருநூற்று ஐம்பது சேக்கல் இடைய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ூபங்காட்டுகிறதற்கு ஒரு தூப பீடத்தையும் சீத்திம் மரத்தினால் உண்டாக்குவாய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லவங்கப்பட்டையில் ஐந்நூறு சேக்கல் இடையையும், ஒலிவ எண்ணெயில் ஒரு குடம் எண்ணெயையும் எடு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ண்ணப்படுகிறவர்களின் தொகையிலே சேருகிற இருபது வயது முதற்கொண்டு அதற்கு மேற்பட்ட ஒவ்வொருவனும் அதைக் கர்த்தருக்குச் செலுத்தவேண்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ஒரு முழ நீளமும் ஒரு முழ அகலமுமான சதுரமும், இரண்டு முழ உயரமுமாய் இருக்கவேண்டும், அதின் கொம்புகள் அதனோடே ஏகமுமாயிருக்க 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ஒரு முழ நீளமும் ஒரு முழ அகலமுமான சதுரமும், இரண்டு முழ உயரமுமாய் இருக்கவேண்டும், அதின் கொம்புகள் அதனோடே ஏகமுமாயிருக்க 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னால், பரிமள தைலக்காரன் செய்வதுபோல, கூட்டப்பட்ட பரிமளதைலமாகிய சுத்தமான அபிஷேக தைலத்தை உண்டுபண்ணுவாயாக; அது பரிசுத்த அபிஷேக தைலமாயிருக்கக்கடவ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னால், பரிமள தைலக்காரன் செய்வதுபோல, கூட்டப்பட்ட பரிமளதைலமாகிய சுத்தமான அபிஷேக தைலத்தை உண்டுபண்ணுவாயாக; அது பரிசுத்த அபிஷேக தைலமாயிருக்கக்கடவ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மேற்புறத்தையும் சுற்றுப்புறத்தையும் அதின் கொம்புகளையும் பசும்பொன்தகட்டால் மூடி, சுற்றிலும் அதற்குப் பொன்திரணையை உண்டுபண்ண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மேற்புறத்தையும் சுற்றுப்புறத்தையும் அதின் கொம்புகளையும் பசும்பொன்தகட்டால் மூடி, சுற்றிலும் அதற்குப் பொன்திரணையை உண்டுபண்ண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ாலே ஆசரிப்புக் கூடாரத்தையும், சாட்சிப்பெட்டியைய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ஜையையும், அதின் பணிமுட்டுகள் எல்லாவற்றையும், குத்துவிளக்கையும், அதின் கருவிகளையும், தூபபீடத்த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கன பலிபீடத்தையும், அதின் பணிமுட்டுகள் எல்லாவற்றையும், தொட்டியையும், அதின் பாதத்தையும் அபிஷேகம் பண்ண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ைகள் மகா பரிசுத்தமாயிருக்கும்படிக்கு, அவைகளைப் பரிசுத்தப்படுத்துவாயாக; அவைகளைத் தொடுகிறதெல்லாம் பரிசுத்தமாயி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ஆத்துமாக்களுக்காகப் பாவநிவிர்த்தி பண்ணும்படி நீங்கள் கர்த்தருக்குக் காணிக்கை செலுத்தும்போது, ஐசுவரியவான் அரைச்சேக்கலுக்கு அதிகமாய்க் கொடுக்கவும் வேண்டாம், தரித்திரன் அதற்குக் குறைவாகக் கொடுக்கவும் வேண்டா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ரோனும் அவன் குமாரரும் எனக்கு ஆசாரிய ஊழியம் செய்யும்படிக்கு, நீ அவர்களை அபிஷேகம்பண்ணி, அவர்களைப் பரிசுத்தப்படுத்துவ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ரோனும் அவன் குமாரரும் எனக்கு ஆசாரிய ஊழியம் செய்யும்படிக்கு, நீ அவர்களை அபிஷேகம்பண்ணி, அவர்களைப் பரிசுத்தப்படுத்துவ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் புத்திரரோடே நீ பேசிச் சொல்லவேண்டியதாவது: உங்கள் தலைமுறைதோறும் இது எனக்குரிய பரிசுத்த அபிஷேக தைலமாயிருக்கவேண்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் புத்திரரோடே நீ பேசிச் சொல்லவேண்டியதாவது: உங்கள் தலைமுறைதோறும் இது எனக்குரிய பரிசுத்த அபிஷேக தைலமாயிருக்க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ு மனிதருடைய சரீரத்தின்மேல் வார்க்கப்படலாகாது; இது செய்யப்பட்ட முறையின்படி அவர்கள் வேறோரு தைலத்தைச் செய்யவுங் கூடாது; இது பரிசுத்தமானது, இது உங்களுக்குப் பரிசுத்தமாயிருப்பத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ு மனிதருடைய சரீரத்தின்மேல் வார்க்கப்படலாகாது; இது செய்யப்பட்ட முறையின்படி அவர்கள் வேறோரு தைலத்தைச் செய்யவுங் கூடாது; இது பரிசுத்தமானது, இது உங்களுக்குப் பரிசுத்தமாயிருப்பத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ந்த முறையின்படியே தைலங்கூட்டுகிறவனும், அதில் எடுத்து அந்நியன்மேல் வார்க்கிறவனும், தன் ஜனத்தில் இராதபடிக்கு அறுப்புண்டுபோகக்கடவன் என்று சொல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ந்த முறையின்படியே தைலங்கூட்டுகிறவனும், அதில் எடுத்து அந்நியன்மேல் வார்க்கிறவனும், தன் ஜனத்தில் இராதபடிக்கு அறுப்புண்டுபோகக்கடவன் என்று சொல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ன்னும் கர்த்தர் மோசேயை நோக்கி: சுத்த வெள்ளைப்போளமும் குங்கிலியமும் அல்பான் பிசினுமாகிய கந்தவர்க்கங்களையும் சுத்தமான சாம்பிராணியையும் நீ சமநிறையாக எடுத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ன்னும் கர்த்தர் மோசேயை நோக்கி: சுத்த வெள்ளைப்போளமும் குங்கிலியமும் அல்பான் பிசினுமாகிய கந்தவர்க்கங்களையும் சுத்தமான சாம்பிராணியையும் நீ சமநிறையாக எடு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ஆத்துமாக்களுக்காகப் பாவநிவிர்த்தி பண்ணும்படி நீங்கள் கர்த்தருக்குக் காணிக்கை செலுத்தும்போது, ஐசுவரியவான் அரைச்சேக்கலுக்கு அதிகமாய்க் கொடுக்கவும் வேண்டாம், தரித்திரன் அதற்குக் குறைவாகக் கொடுக்கவும் வேண்டா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த் திரணையின்கீழே அதின் இரண்டு பக்கங்களிலும் அதைச் சுமக்கும் தண்டுகளின் இடங்களாகிய அதின் இரண்டு பக்கத்து இரண்டு மூலைகளிலும் இரண்டு பொன் வளையங்களை உண்டாக்குவாய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த் திரணையின்கீழே அதின் இரண்டு பக்கங்களிலும் அதைச் சுமக்கும் தண்டுகளின் இடங்களாகிய அதின் இரண்டு பக்கத்து இரண்டு மூலைகளிலும் இரண்டு பொன் வளையங்களை உண்டாக்குவாய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ைலக்காரன் செய்கிறதுபோல அதற்குப் பரிமளமேற்றி, துப்புரவான பரிசுத்த தூபவர்க்கமாக்க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ண்டுகளையும் சீத்திம் மரத்தால் பண்ணி, அவைகளையும் பொன்தகட்டால் மூடக்கடவாய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ில் கொஞ்சம் எடுத்துப் பொடியாக இடித்து, நான் உன்னைச் சந்திக்கும் ஆசரிப்புக் கூடாரத்திலிருக்கும் சாட்சி சந்நிதியில் வைப்பாயாக; அது உங்களுக்கு மகா பரிசுத்தமாயிருக்கக்கடவ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ில் கொஞ்சம் எடுத்துப் பொடியாக இடித்து, நான் உன்னைச் சந்திக்கும் ஆசரிப்புக் கூடாரத்திலிருக்கும் சாட்சி சந்நிதியில் வைப்பாயாக; அது உங்களுக்கு மகா பரிசுத்தமாயிருக்கக்கடவ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ாட்சிப்பெட்டிக்கு முன்னிருக்கும் திரைச்சீலைக்கும், நான் உன்னைச் சந்திக்கும் இடமாகிய சாட்சி சந்நிதியின்மேலுள்ள கிருபாசனத்துக்கும் முன்பாக அதை வைக்கக்கடவாய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ாட்சிப்பெட்டிக்கு முன்னிருக்கும் திரைச்சீலைக்கும், நான் உன்னைச் சந்திக்கும் இடமாகிய சாட்சி சந்நிதியின்மேலுள்ள கிருபாசனத்துக்கும் முன்பாக அதை வைக்கக்கடவாய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ந்தத் தூபவர்க்கத்தை நீ செய்யவேண்டிய முறையின்படி உங்களுக்காகச் செய்துகொள்ளலாகாது; இது கர்த்தருக்கென்று உனக்குப் பரிசுத்தமாயிருப்பத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ந்தத் தூபவர்க்கத்தை நீ செய்யவேண்டிய முறையின்படி உங்களுக்காகச் செய்துகொள்ளலாகாது; இது கர்த்தருக்கென்று உனக்குப் பரிசுத்தமாயிருப்பத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ப் பாவநிவிர்த்தி பணத்தை நீ இஸ்ரவேல் புத்திரர் கையில் வாங்கி, அதை ஆசரிப்புக் கூடாரத்தின் திருப்பணிக்குக் கொடுப்பாயாக; அது கர்த்தருடைய சந்நிதியில் உங்கள் ஆத்துமாக்களுக்காகப் பாவநிவிர்த்தி செய்யும்பொருட்டு, இஸ்ரவேல் புத்திரருக்கு ஞாபகக்குறியாயிருக்கும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ரோன் காலைதோறும் அதின்மேல் சுகந்த தூபங்காட்டவேண்டும்; மாலையில் விளக்கேற்றும்போதும் அதின்மேல் தூபங்காட்டக்கடவன்; விளக்குகளை விளக்கும்போதும் அதின்மேல் தூபங்காட்டவேண்ட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ரோன் காலைதோறும் அதின்மேல் சுகந்த தூபங்காட்டவேண்டும்; மாலையில் விளக்கேற்றும்போதும் அதின்மேல் தூபங்காட்டக்கடவன்; விளக்குகளை விளக்கும்போதும் அதின்மேல் தூபங்காட்டவேண்ட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தற்கு ஒப்பானதை முகருகிறதற்காகச் செய்கிறவன் தன் ஜனத்தில் இராதபடி அறுப்புண்டுபோகக்கடவன் என்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ங்கள் தலைமுறைதோறும் கர்த்தருடைய சந்நிதியில் காட்டவேண்டிய நித்திய தூபம் இதுவே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ங்கள் தலைமுறைதோறும் கர்த்தருடைய சந்நிதியில் காட்டவேண்டிய நித்திய தூபம் இதுவ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மேல் அந்நிய தூபத்தையாகிலும், தகனபலியையாகிலும், போஜனபலியையாகிலும் படைக்கவேண்டாம்; அதின் மேல் பானபலியை ஊற்றவும் வேண்டா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மேல் அந்நிய தூபத்தையாகிலும், தகனபலியையாகிலும், போஜனபலியையாகிலும் படைக்கவேண்டாம்; அதின் மேல் பானபலியை ஊற்றவும் வேண்டா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ருஷத்தில் ஒருமுறை ஆரோன் பாவநிவாரணபலியின் இரத்தத்தினால் அதின் கொம்புகளின்மேல் பிராயச்சித்தம்பண்ணுவானாக; உங்கள் தலைமுறை தோறும் வருஷத்தில் ஒருமுறை அதின் மேல் பிராயச்சித்தம்பண்ணுவானாக; அது கர்த்தருக்கு மகா பரிசுத்தமானது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ருஷத்தில் ஒருமுறை ஆரோன் பாவநிவாரணபலியின் இரத்தத்தினால் அதின் கொம்புகளின்மேல் பிராயச்சித்தம்பண்ணுவானாக; உங்கள் தலைமுறை தோறும் வருஷத்தில் ஒருமுறை அதின் மேல் பிராயச்சித்தம்பண்ணுவானாக; அது கர்த்தருக்கு மகா பரிசுத்தமானது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கர்த்தர் மோசேயை நோக்கி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ப் பாவநிவிர்த்தி பணத்தை நீ இஸ்ரவேல் புத்திரர் கையில் வாங்கி, அதை ஆசரிப்புக் கூடாரத்தின் திருப்பணிக்குக் கொடுப்பாயாக; அது கர்த்தருடைய சந்நிதியில் உங்கள் ஆத்துமாக்களுக்காகப் பாவநிவிர்த்தி செய்யும்பொருட்டு, இஸ்ரவேல் புத்திரருக்கு ஞாபகக்குறியாயிருக்கும் என்ற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இஸ்ரவேல் புத்திரரை அவர்கள் இலக்கத்தின்படி கணக்குப்பார்க்கும் பொருட்டு, அவர்களை எண்ணும்போது, அவர்களுக்குள்ளே ஒரு வாதை உண்டாகாதபடிக்கு, அவர்களில் ஒவ்வொருவனும் எண்ணப்படும் சமயத்தில் தன்தன் ஆத்துமாவுக்காகக் கர்த்தருக்கு மீட்கும் பொருளைக் கொடுக்கக்கடவ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இஸ்ரவேல் புத்திரரை அவர்கள் இலக்கத்தின்படி கணக்குப்பார்க்கும் பொருட்டு, அவர்களை எண்ணும்போது, அவர்களுக்குள்ளே ஒரு வாதை உண்டாகாதபடிக்கு, அவர்களில் ஒவ்வொருவனும் எண்ணப்படும் சமயத்தில் தன்தன் ஆத்துமாவுக்காகக் கர்த்தருக்கு மீட்கும் பொருளைக் கொடுக்கக்கடவ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இஸ்ரவேல் புத்திரரை அவர்கள் இலக்கத்தின்படி கணக்குப்பார்க்கும் பொருட்டு, அவர்களை எண்ணும்போது, அவர்களுக்குள்ளே ஒரு வாதை உண்டாகாதபடிக்கு, அவர்களில் ஒவ்வொருவனும் எண்ணப்படும் சமயத்தில் தன்தன் ஆத்துமாவுக்காகக் கர்த்தருக்கு மீட்கும் பொருளைக் கொடுக்கக்கடவ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ண்ணப்படுகிறவர்களின் தொகையிலே சேருகிற ஒவ்வொருவனும் பரிசுத்த ஸ்தலத்துச் சேக்கல் கணக்கின்படி அரைச்சேக்கல் கொடுக்கவேண்டும்; ஒரு சேக்கலுக்கு இருபது கேரா; கர்த்தருக்குச் செலுத்தப்படுவது அரைச்சேக்கல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ண்ணப்படுகிறவர்களின் தொகையிலே சேருகிற ஒவ்வொருவனும் பரிசுத்த ஸ்தலத்துச் சேக்கல் கணக்கின்படி அரைச்சேக்கல் கொடுக்கவேண்டும்; ஒரு சேக்கலுக்கு இருபது கேரா; கர்த்தருக்குச் செலுத்தப்படுவது அரைச்சேக்கல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னும் கர்த்தர் மோசேயை நோக்கி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ழுவுகிறதற்கு வெண்கலத்தால் ஒரு தொட்டியையும், வெண்கலத்தால் அதின் பாதத்தையும் உண்டாக்கி, அதை ஆசரிப்புக் கூடாரத்திற்கும் பலிபீடத்திற்கும் நடுவே வைத்து, அதிலே தண்ணீர் வார்ப்பாய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ழுவுகிறதற்கு வெண்கலத்தால் ஒரு தொட்டியையும், வெண்கலத்தால் அதின் பாதத்தையும் உண்டாக்கி, அதை ஆசரிப்புக் கூடாரத்திற்கும் பலிபீடத்திற்கும் நடுவே வைத்து, அதிலே தண்ணீர் வார்ப்பாய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और उस में हारून और उसके पुत्र अपने अपने हाथ पांव धोया कर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जब जब वे मिलाप वाले तम्बू में प्रवेश करें तब तब वे हाथ पांव जल से धोएं, नहीं तो मर जाएंगे; और ज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ब वे वेदी के पास सेवा टहल करने, अर्थात यहोवा के लिये हव्य जलाने को आएं तब तब वे हाथ पांव धोएं, न ह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 मर ज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यह हारून और उसके पीढ़ी पीढ़ी के वंश के लिये सदा की विधि ठहर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फिर यहोवा ने मूसा से कह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तू मुख्य मुख्य सुगन्ध द्रव्य, अर्थात पवित्रस्थान के शेकेल के अनुसार पांच सौ शेकेल अपने आप निकल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ुआ गन्धरस, और उसका आधा, अर्थात अढ़ाई सौ शेकेल सुगन्धित अग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फिर धूप जलाने के लिये बबूल की लकड़ी की वेदी बन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और पांच सौ शेकेल तज, और एक हीन जलपाई का तेल ले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बीस वर्ष के वा उससे अधिक अवस्था के जितने गिने जाएं उन में से एक एक जन यहोवा की भेंट द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उसकी लम्बाई एक हाथ और चौड़ाई एक हाथ की हो, वह चौकोर हो, और उसकी ऊंचाई दो हाथ की हो, और उसके सीं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ी टुकड़े से बनाए ज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उन से अभिषेक का पवित्र तेल, अर्थात गन्धी की रीति से तैयार किया हुआ सुगन्धित तेल बनवाना; य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भिषेक का पवित्र तेल ठहर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वेदी के ऊपर वाले पल्ले और चारों ओर की अलंगों और सींगों को चोखे सोने से मढ़ना, और इसकी चारों ओ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ोने की एक बाड़ बन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और उससे मिलाप वाले तम्बू का, और साक्षीपत्र के सन्दूक क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और सारे सामान समेत मेज़ का, और सामान समेत दीवट का, और धूपवेदी क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और सारे सामान समेत होमवेदी का, और पाए समेत हौदी का अभिषेक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और उन को पवित्र करना, जिस से वे परमपवित्र ठहरें; और जो कुछ उन से छू जाएगा वह पवित्र हो जा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जब तुम्हारे प्राणों के प्रायश्चित्त के निमित्त यहोवा की भेंट दी जाए, तब न तो धनी लोग आधे शेके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फिर हारून का उसके पुत्रों के साथ अभिषेक करना, और इस प्रकार उन्हें मेरे लिये याजक का काम करने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िये पवित्र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और इस्त्राएलियों को मेरी यह आज्ञा सुनाना, कि वह तेल तुम्हारी पीढ़ी पीढ़ी में मेरे लिये पवित्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भिषेक का तेल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वह किसी मनुष्य की देह पर न डाला जाए, और मिलावट में उसके समान और कुछ न बनाना; वह तो पवित्र होग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ह तुम्हारे लिये पवित्र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जो कोई उसके समान कुछ बनाए, वा जो कोई उस में से कुछ पराए कुल वाले पर लगाए, वह अपने लोगों में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ाश किया ज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फिर यहोवा ने मूसा से कहा, बोल, नखी और कुन्दरू, ये सुगन्ध द्रव्य निर्मल लोबान समेत ले लेना, ये स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एक तौल के हो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 अधिक दें, और न कंगाल लोग उससे कम द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इसकी बाड़ के नीचे इसके दानों पल्ले पर सोने के दो दो कड़े बनाकर इसके दोनों ओर लगाना, वे इस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ठाने के डण्डों के खानों का काम द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और इनका धूप अर्थात लोन मिलाकर गन्धी की रीति के अनुसार चोखा और पवित्र सुगन्ध द्रव्य बनवा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डण्डों को बबूल की लकड़ी के बनाकर उन को सोने से मढ़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फिर उस में से कुछ पीसकर बुकनी कर डालना, तब उस में से कुछ मिलाप वाले तम्बू में साक्षीपत्र के आग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हां पर मैं तुझ से मिला करूंगा वहां रखना; वह तुम्हारे लिये परमपवित्र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और तू उसको उस पर्दे के आगे रखना जो साक्षीपत्र के सन्दूक के साम्हने है, अर्थात प्रायश्चित्त वाल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ढकने के आगे जो साक्षीपत्र के ऊपर है, वहीं मैं तुझ से मिला कर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और जो धूप तू बनवाएगा, मिलावट में उसके समान तुम लोग अपने लिये और कुछ न बनवाना; वह तुम्हारे आग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 के लिये पवित्र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और तू इस्त्राएलियों से प्रायश्चित्त का रूपया ले कर मिलाप वाले तम्बू के काम में लगाना; जिस से व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और उसी वेदी पर हारून सुगन्धित धूप जलाया करे; प्रतिदिन भोर को जब वह दीपक को ठीक करे तब वह धूप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ला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जो कोई सूंघने के लिये उसके समान कुछ बनाए वह अपने लोगों में से नाश किया ज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तब गोधूलि के समय जब हारून दीपकों को जलाए तब धूप जलाया करे, यह धूप यहोवा के साम्हने तुम्हारी पीढ़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ीढ़ी में नित्य जलाया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और उस वेदी पर तुम और प्रकार का धूप न जलाना, और न उस पर होमबलि और न अन्नबलि चढ़ाना; और न इस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र्घ द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और हारून वर्ष में एक बार इसके सींगों पर प्रायश्चित्त करे; और तुम्हारी पीढ़ी पीढ़ी में वर्ष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एक बार प्रायश्चित्त लिया जाए; यह यहोवा के लिये परमपवित्र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तब यहोवा ने मूसा से कह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 के सम्मुख इस्त्राएलियों के स्मरणार्थ चिन्ह ठहरे, और उनके प्राणों का प्रायश्चित्त भी हो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जब तू इस्त्राएलियों की गिनती लेने लगे, तब वे गिनने के समय जिनकी गिनती हुई हो अपने अपने प्राण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लिये यहोवा को प्रायश्चित्त दें, जिस से जब तू उनकी गिनती कर रहा हो उस समय कोई विपत्ति उन पर न 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ड़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जितने लोग गिने जाएं वे पवित्रस्थान के शेकेल के लिये आधा शेकेल दें, यह शेकेल बीस गेरा का होता ह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 की भेंट आधा शेकेल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और यहोवा ने मूसा से कह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धोने के लिये पीतल की एक हौदी और उसका पाया पीतल का बनाना। और उसे मिलाप वाले तम्बू और वेदी के बीच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रखकर उस में जल भर दे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2026-06-03T12:34:05Z</dcterms:created>
  <dcterms:modified xsi:type="dcterms:W3CDTF">2026-06-03T12:34:05Z</dcterms:modified>
  <dc:title>யாத்திராகமம்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