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யோசனை சபையாரெல்லாருக்கும் பிரியமாயிருந்தது. அப்பொழுது விசுவாசமும் பரிசுத்த ஆவியும் நிறைந்தவனாகிய ஸ்தேவானையும், பிலிப்பையும், பிரொகோரையும், நிக்கானோரையும், தீமோனையும், பர்மெனாவையும், யூதமார்க்கத்தமைந்தவனாகிய அந்தியோகியா பட்டணத்தானாகிய நிக்கொலாவையும் தெரிந்துகொண்ட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யோசனை சபையாரெல்லாருக்கும் பிரியமாயிருந்தது. அப்பொழுது விசுவாசமும் பரிசுத்த ஆவியும் நிறைந்தவனாகிய ஸ்தேவானையும், பிலிப்பையும், பிரொகோரையும், நிக்கானோரையும், தீமோனையும், பர்மெனாவையும், யூதமார்க்கத்தமைந்தவனாகிய அந்தியோகியா பட்டணத்தானாகிய நிக்கொலாவையும் தெரிந்துகொண்ட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யோசனை சபையாரெல்லாருக்கும் பிரியமாயிருந்தது. அப்பொழுது விசுவாசமும் பரிசுத்த ஆவியும் நிறைந்தவனாகிய ஸ்தேவானையும், பிலிப்பையும், பிரொகோரையும், நிக்கானோரையும், தீமோனையும், பர்மெனாவையும், யூதமார்க்கத்தமைந்தவனாகிய அந்தியோகியா பட்டணத்தானாகிய நிக்கொலாவையும் தெரிந்துகொண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ை அப்போஸ்தலருக்கு முன்பாக நிறுத்தினார்கள். இவர்கள் ஜெபம்பண்ணி, அவர்கள்மேல் கைகளை வை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வசனம் விருத்தியடைந்தது; சீஷருடைய தொகை எருசலேமில் மிகவும் பெருகிற்று; ஆசாரியர்களில் அநேகர் விசுவாசத்துக்குக் கீழ்ப்படி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வசனம் விருத்தியடைந்தது; சீஷருடைய தொகை எருசலேமில் மிகவும் பெருகிற்று; ஆசாரியர்களில் அநேகர் விசுவாசத்துக்குக் கீழ்ப்படி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ஸ்தேவான் விசுவாசத்தினாலும் வல்லமையினாலும் நிறைந்தவனாய் ஜனங்களுக்குள்ளே பெரிய அற்புதங்களையும் அடையாளங்களையும் செய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ஸ்தேவான் விசுவாசத்தினாலும் வல்லமையினாலும் நிறைந்தவனாய் ஜனங்களுக்குள்ளே பெரிய அற்புதங்களையும் அடையாளங்களையும் செய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லிபர்த்தீனர் என்னப்பட்டவர்களின் ஆலயத்தைச் சேர்ந்தவர்களிலும், சிரேனே பட்டணத்தாரிலும், அலெக்சந்திரியா பட்டணத்தாரிலும், சிலிசியா நாட்டாரிலும், ஆசியா தேசத்தாரிலும் சிலர் எழும்பி, ஸ்தேவானுடனே தர்க்கம்பண்ண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லிபர்த்தீனர் என்னப்பட்டவர்களின் ஆலயத்தைச் சேர்ந்தவர்களிலும், சிரேனே பட்டணத்தாரிலும், அலெக்சந்திரியா பட்டணத்தாரிலும், சிலிசியா நாட்டாரிலும், ஆசியா தேசத்தாரிலும் சிலர் எழும்பி, ஸ்தேவானுடனே தர்க்கம்பண்ண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ே, சீஷர்கள் பெருகினபோது, கிரேக்கரானவர்கள், தங்கள் விதவைகள் அன்றாட விசாரணையில் திட்டமாய் விசாரிக்கப்படவில்லையென்று, எபிரெயருக்கு விரோதமாய் முறுமுறுத்த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லிபர்த்தீனர் என்னப்பட்டவர்களின் ஆலயத்தைச் சேர்ந்தவர்களிலும், சிரேனே பட்டணத்தாரிலும், அலெக்சந்திரியா பட்டணத்தாரிலும், சிலிசியா நாட்டாரிலும், ஆசியா தேசத்தாரிலும் சிலர் எழும்பி, ஸ்தேவானுடனே தர்க்கம்பண்ண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பேசின ஞானத்தையும் ஆவியையும் எதிர்த்துநிற்க அவர்களால் கூடாமற்போ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பேசின ஞானத்தையும் ஆவியையும் எதிர்த்துநிற்க அவர்களால் கூடாமற்போ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கள்: மோசேக்கும் தேவனுக்கும் விரோதமாக இவன் தூஷண வார்த்தைகளைப் பேசக்கேட்டோம் என்று சொல்லும்படியாக மனுஷரை எற்படுத்தி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கள்: மோசேக்கும் தேவனுக்கும் விரோதமாக இவன் தூஷண வார்த்தைகளைப் பேசக்கேட்டோம் என்று சொல்லும்படியாக மனுஷரை எற்படுத்தி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ையும் மூப்பரையும் வேதபாரகரையும் எழுப்பிவிட்டு; அவன்மேல் பாய்ந்து, அவனைப் பிடித்து, ஆலோசனை சங்கத்தாருக்கு முன்பாக இழுத்துக்கொண்டுபோய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ையும் மூப்பரையும் வேதபாரகரையும் எழுப்பிவிட்டு; அவன்மேல் பாய்ந்து, அவனைப் பிடித்து, ஆலோசனை சங்கத்தாருக்கு முன்பாக இழுத்துக்கொண்டுபோய்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ய்ச்சாட்சிகளையும் நிறுத்தினார்கள். இவர்கள்: இந்த மனுஷன் இந்தப் பரிசுத்த ஸ்தலத்துக்கும் வேதப்பிரமாணத்துக்கும் விரோதமாகத் தூஷண வார்த்தைகளை ஓயாமற் பேசுகிறான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ய்ச்சாட்சிகளையும் நிறுத்தினார்கள். இவர்கள்: இந்த மனுஷன் இந்தப் பரிசுத்த ஸ்தலத்துக்கும் வேதப்பிரமாணத்துக்கும் விரோதமாகத் தூஷண வார்த்தைகளை ஓயாமற் பேசுகிறான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்றால் நசரேயனாகிய அந்த இயேசு இந்த ஸ்தலத்தை அழித்துப்போட்டு, மோசே நமக்குக் கொடுத்த முறைமைகளை மாற்றுவானென்று இவன் சொல்லக் கேட்டோம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ே, சீஷர்கள் பெருகினபோது, கிரேக்கரானவர்கள், தங்கள் விதவைகள் அன்றாட விசாரணையில் திட்டமாய் விசாரிக்கப்படவில்லையென்று, எபிரெயருக்கு விரோதமாய் முறுமுறுத்த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லோசனை சங்கத்தில் உட்கார்ந்திருந்த அனைவரும் அவன்மேல் கண்ணோக்கமாயிருந்து, அவன் முகம் தேவதூதன் முகம்போலிருக்கக் கண்ட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லோசனை சங்கத்தில் உட்கார்ந்திருந்த அனைவரும் அவன்மேல் கண்ணோக்கமாயிருந்து, அவன் முகம் தேவதூதன் முகம்போலிருக்கக் கண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ே, சீஷர்கள் பெருகினபோது, கிரேக்கரானவர்கள், தங்கள் விதவைகள் அன்றாட விசாரணையில் திட்டமாய் விசாரிக்கப்படவில்லையென்று, எபிரெயருக்கு விரோதமாய் முறுமுறுத்த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ன்னிருவரும் சீஷர்கூட்டத்தை வரவழைத்து: நாங்கள் தேவ வசனத்தைப் போதியாமல், பந்திவிசாரணை செய்வது தகுதியல்ல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ன்னிருவரும் சீஷர்கூட்டத்தை வரவழைத்து: நாங்கள் தேவ வசனத்தைப் போதியாமல், பந்திவிசாரணை செய்வது தகுதியல்ல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லால் சகோதரரே, பரிசுத்த ஆவியும் ஞானமும் நிறைந்து, நற்சாட்சி பெற்றிருக்கிற ஏழுபேரை உங்களில் தெரிந்துகொள்ளுங்கள்; அவர்களை இந்த வேலைக்காக ஏற்படுத்துவ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லால் சகோதரரே, பரிசுத்த ஆவியும் ஞானமும் நிறைந்து, நற்சாட்சி பெற்றிருக்கிற ஏழுபேரை உங்களில் தெரிந்துகொள்ளுங்கள்; அவர்களை இந்த வேலைக்காக ஏற்படுத்துவ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ங்களோ ஜெபம்பண்ணுவதிலும் தேவவசனத்தைப் போதிக்கிற ஊழியத்திலும் இடைவிடாமல் தரித்திருப்போம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দের এই প্রস্তাব সকল বিশ্বাসীকে খুশী করল, তাই তারা এদের মনোনীত করলেন; স্তিফান ইনি ঈশ্ব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ী ও পবিত্র আত্মায় পূর্ণ ছিলেন৷ ফিলিপ, প্রখর, নীকানর, তীমোন, পার্মিনা ও নিকলায় ইনি 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ন্তিয়খিযার লোক, যিনি ইহুদী ধর্ম গ্রহণ কর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া এদের সকলকে প্রেরিতদের সামনে হাজির করল; আর প্রেরিতেরা প্রার্থনা করে তাঁদের ওপর হাত রাখ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ের বাক্যের বহুল প্রচার হল, ফলে জেরুশালেমে অনুগামীদের সংখ্যা বৃদ্ধি পেতে থাকল, এমনকি যাজ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্রদায়ের মধ্যেও একটা বড় দল খ্রীষ্টে বিশ্বাস করে আনুগত্য স্বীকার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্তিফান ঈশ্বরের শক্তি ও অনুগ্রহে পরিপূর্ণ ছিলেন; তিনি জনসাধারণের মধ্যে নানান অলৌকিক ও পরাক্রম কা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লাগ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িন্তু ইহুদীদের মধ্যে কিছু লোক এসে স্তিফানেব সঙ্গে তর্ক শুরু করল৷ তাদের মধ্যে কেউ কেউ সমাজ-গৃ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এসেছিল যাদের নাম ছিল লিবর্ত্তীনদের সমাজ-গৃহ, আলেকসান্দ্রীয় ও কুরীনীয় কিছু ইহুদীরা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বহুলোক দলে দলে খ্রীষ্টের অনুগামী হতে লাগল৷ সেই সময় গ্রীক ভাষাভাষী বিশ্বাসীরা অপর ইহুদ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াজ-গৃহে য়েত৷ অন্য ইহুদীরা কিলিকিযা ও এশিযা থেকে এস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দের সঙ্গে বিজ্ঞতায় কথা বলতে পবিত্র আত্মা স্তিফানকে সাহায্য করেছিলেন৷ তাঁর কথা এতো শক্তিশাল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িল য়ে তারা কেউ তাঁর সামনে দাঁড়াতে পারল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খন তারা কয়েকজন লোককে ঘুষ দিয়ে মিথ্যে বলাল; যাঁরা বলল, ‘আমরা শুনেছি য়ে স্তিফান মোশি ও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ুদ্ধে নিন্দা করছ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ইভাবে তারা জনসাধারণ, ইহুদী নেতাদের ও ব্যবস্থার শিক্ষকদের উত্তেজিত করে তুলত৷ তারা এসে স্তিফান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রে নিয়ে মহাসভার সামনে হাজির 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রপর তারা মিথ্যা সাক্ষী দাঁড় করাল, যাঁরা বলল, ‘এই লোক পবিত্র মন্দিরের বিরুদ্ধে ও বিধি-ব্যবস্থ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ুদ্ধে কথা বলতে কখনও নিবৃত্ত হয়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রা একে বলতে শুনেছি য়ে এই নাসরতীয় যীশু এই স্থান ধ্বংস করবে আর মোশির দেওযা প্রথা বদলে দে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ীদের বিরুদ্ধে অভিযোগ করল, য়ে দৈনিক প্রযোজনীয় সামগ্রী বিতরণের সময়ে তাদের বিধবাদের প্র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খন মহাসভায় যাঁরা বসেছিল তারা সকলে স্তিফানের দিকে একদৃষ্টে চেয়ে দেখল, স্তিফানের মু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র্গদূতের মুখের মত উজ্জ্ব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ক্ষপাতিত্ব করা হচ্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খন সেই বারোজন প্রেরিত সমস্ত অনুগামীদের ডেকে বললেন, ‘লোকদের খাদ্য পরিবেশন করার জন্যে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ক্য প্রচারের কাজ বন্ধ করা ঠিক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ই আমার ভাইয়েরা, তোমরা নিজেদের মধ্য থেকে সাতজন বিজ্ঞ, পবিত্র আত্মায় পূর্ণ ও সুনাম সম্পন্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কে বেছে নাও৷ আমরা তাদের ওপর এই কাজের ভার দে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র ফলে আমরা প্রার্থনা ও ঈশ্বরের বাক্য প্রচারের কাজে আরো বেশী সময় দিতে পারব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2026-08-02T15:07:03Z</dcterms:created>
  <dcterms:modified xsi:type="dcterms:W3CDTF">2026-08-02T15:07:03Z</dcterms:modified>
  <dc:title>அப்போஸ்தலர்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