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my Shepherd and Saviour divine, 
Trusting in Thee, trusting in Thee ; 
Oh, what a foretaste of glory is mine 
While I am trusting in The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st - ing, . trust - ing, . 
Jesus, my Saviour, in Thee ; . . 
Oh, what a foretaste of glory is mine, 
While I am trusting in The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at though around me the billows may roll ? 
Trusting in Thee, trusting in Thee ; 
Firm on the Rock I have anchored my soul ; 
Lord, I am trusting in The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at if the shadows encompass my way ? 
Trusting in Thee, trusting in Thee ; 
Lord, Thou hast promised Thy strength as my day, 
While I am trusting in The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Jesus, my Shepherd, Redeemer, and Friend, 
Trusting in Thee, trusting in Thee; 
Thou wilt deliver, and Thou wilt defend, 
While I am trusting in The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2026-06-15T12:10:24Z</dcterms:created>
  <dcterms:modified xsi:type="dcterms:W3CDTF">2026-06-15T12:10:24Z</dcterms:modified>
  <dc:title>Hymn : 567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