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ரிசுத்தவான்களின் பாடுகளெல்லாம்
அதி சீக்கிரமாய் முடிகிறதே
விழிப்புடன் கூடித் தரித்திருப்போம்
விரைந்தவர் வந்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 என் முழு உள்ளமே
உன் அற்புத தேவனையே ஸ்தோத்தரி
பொங்கிடுதே என் உள்ளத்திலே
பேரன்பின் பெருவெள்ளமே -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னந்தமாய் நாமே ஆர்ப்பரிப்போமே
அருமையாய் இயேசு நமக்களித்த
அளவில்லாக் கிருபை பெரிதல்லவோ
அனுதின ஜீவிய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 என் முழு உள்ளமே
உன் அற்புத தேவனையே ஸ்தோத்தரி
பொங்கிடுதே என் உள்ளத்திலே
பேரன்பின் பெருவெள்ளமே 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ுணையாய் இதுவரை கைவிடாமலே
கண்மணிபோல் எமைக் காத்தாரே
கவலைகள் போக்கி கண்ணீர் துடைத்தார்
கருத்துடன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 என் முழு உள்ளமே
உன் அற்புத தேவனையே ஸ்தோத்தரி
பொங்கிடுதே என் உள்ளத்திலே
பேரன்பின் பெருவெள்ளமே 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டகிலே படுத்து உறங்கினாலும்
கடும்புயல் அடித்து கவிழ்த்தினாலும்
கடலையுங் காற்றையும் அமர்த்தியெமைக்
காப்பாரே அல்லேலூ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 என் முழு உள்ளமே
உன் அற்புத தேவனையே ஸ்தோத்தரி
பொங்கிடுதே என் உள்ளத்திலே
பேரன்பின் பெருவெள்ளமே 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ோர்தானைக் கடப்போம் அவர் பெலத்தால்
எரிகோவைத் தகர்ப்போம் அவர் துதியால்
இயேசுவின் நாமத்தில் ஜெயம் எடுத்தே
என்றென்றுமாய் வாழ்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 என் முழு உள்ளமே
உன் அற்புத தேவனையே ஸ்தோத்தரி
பொங்கிடுதே என் உள்ளத்திலே
பேரன்பின் பெருவெள்ளமே 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2026-09-08T10:37:21Z</dcterms:created>
  <dcterms:modified xsi:type="dcterms:W3CDTF">2026-09-08T10:37:21Z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