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the water of life has given, 
Freely, freely, freely ; 
Come to that fountain, oh, drink and live,
Flowing for every sinn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rit and the Bride say, Come ; freely, 
freely, freely ; 
And he that is thirsty, let him come, and drink 
of the water of life. 
The fountain of life is flowing, flowing, freely flowing ;
The fountain of life is flowing, is flowing for you and for 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esus has promised a home in heaven, 
Freely, freely, freely; [given 
Treasures unfailing will there be 
Freely to those that love Him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 has promised a robe of white, 
Freely, freely, freely ; 
Kingdoms of glory, and crowns of light,
Freely to those that love H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 has promised eternal day, 
Freely, freely, freely ; 
Pleasures that never shall pass away, 
Freely to those that love Him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2026-07-09T08:55:21Z</dcterms:created>
  <dcterms:modified xsi:type="dcterms:W3CDTF">2026-07-09T08:55:21Z</dcterms:modified>
  <dc:title>Hymn : 354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