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presProps" Target="presProps.xml"/>
  <Relationship Id="rId56" Type="http://schemas.openxmlformats.org/officeDocument/2006/relationships/viewProps" Target="viewProps.xml"/>
  <Relationship Id="rId5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ன் ஜனங்களே எனக்குச் செவிகொடுங்கள்; என் ஜாதியாரே, என் வாக்கைக் கவனியுங்கள்; வேதம் என்னிலிருந்து வெளிப்படும்; என் பிரமாணத்தை ஜனங்களின் வெளிச்சமாக ஸ்தாபிப்பே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ன் நீதி சமீபமாயிருக்கிறது; என் இரட்சிப்பு வெளிப்படும்; என் புயங்கள் ஜனங்களை நியாயந்தீர்க்கும்; தீவுகள் எனக்குக் காத்திருந்து, என் புயத்தின்மேல் நம்பிக்கையாயிருக்கும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ன் நீதி சமீபமாயிருக்கிறது; என் இரட்சிப்பு வெளிப்படும்; என் புயங்கள் ஜனங்களை நியாயந்தீர்க்கும்; தீவுகள் எனக்குக் காத்திருந்து, என் புயத்தின்மேல் நம்பிக்கையாயிருக்கு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உங்கள் கண்களை வானத்துக்கு ஏறெடுங்கள், கீழே இருக்கிற பூமியையும் நோக்கிப்பாருங்கள்; வானம் புகையைப்போல் ஒழிந்துபோம், பூமி வஸ்திரத்தைப்போல் பழசாய்ப்போம், அதின் குடிகளும் அப்படியே ஒழிந்துபோவார்கள்; என் இரட்சிப்போ என்றென்றைக்கும் இருக்கும்; என் நீதி அற்றுப்போவதில்லை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உங்கள் கண்களை வானத்துக்கு ஏறெடுங்கள், கீழே இருக்கிற பூமியையும் நோக்கிப்பாருங்கள்; வானம் புகையைப்போல் ஒழிந்துபோம், பூமி வஸ்திரத்தைப்போல் பழசாய்ப்போம், அதின் குடிகளும் அப்படியே ஒழிந்துபோவார்கள்; என் இரட்சிப்போ என்றென்றைக்கும் இருக்கும்; என் நீதி அற்றுப்போவதில்லை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உங்கள் கண்களை வானத்துக்கு ஏறெடுங்கள், கீழே இருக்கிற பூமியையும் நோக்கிப்பாருங்கள்; வானம் புகையைப்போல் ஒழிந்துபோம், பூமி வஸ்திரத்தைப்போல் பழசாய்ப்போம், அதின் குடிகளும் அப்படியே ஒழிந்துபோவார்கள்; என் இரட்சிப்போ என்றென்றைக்கும் இருக்கும்; என் நீதி அற்றுப்போவதில்லை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ீதியை அறிந்தவர்களே, என் வேதத்தை இருதயத்தில் பதித்திருக்கிற ஜனங்களே, எனக்குச் செவிகொடுங்கள்; மனுஷரின் நிந்தனைக்குப் பயப்படாலும், அவர்கள் தூஷணங்களால் கலங்காமலும் இருங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ீதியை அறிந்தவர்களே, என் வேதத்தை இருதயத்தில் பதித்திருக்கிற ஜனங்களே, எனக்குச் செவிகொடுங்கள்; மனுஷரின் நிந்தனைக்குப் பயப்படாலும், அவர்கள் தூஷணங்களால் கலங்காமலும் இருங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ொட்டுப்பூச்சி அவர்களை வஸ்திரத்தைப்போல் அரித்து, புழு அவர்களை ஆட்டுமயிரைப்போல் தின்னும்; என்னுடைய நீதியோ என்றென்றைக்கும் நிலைக்கும், என் இரட்சிப்பு தலைமுறை தலைமுறைதோறும் இருக்கு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ொட்டுப்பூச்சி அவர்களை வஸ்திரத்தைப்போல் அரித்து, புழு அவர்களை ஆட்டுமயிரைப்போல் தின்னும்; என்னுடைய நீதியோ என்றென்றைக்கும் நிலைக்கும், என் இரட்சிப்பு தலைமுறை தலைமுறைதோறும் இருக்கு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நீதியைப் பின்பற்றி, கர்த்தரைத் தேடுகிற நீங்கள் எனக்குச் செவிகொடுங்கள்; நீங்கள் வெட்டி எடுக்கப்பட்ட கன்மலையையும், நீங்கள் தோண்டி எடுக்கப்பட்ட துரவின் குழியையும் நோக்கிப்பாருங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ழும்பு, எழும்பு, பெலன்கொள்; கர்த்தரின் புயமே முந்தின நாட்களிலும் பூர்வ தலைமுறைகளிலும் எழும்பினபடி எழும்பு; இராகாபைத் துண்டித்ததும் வலுசர்ப்பத்தை வதைத்ததும் நீதானல்லவோ?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ழும்பு, எழும்பு, பெலன்கொள்; கர்த்தரின் புயமே முந்தின நாட்களிலும் பூர்வ தலைமுறைகளிலும் எழும்பினபடி எழும்பு; இராகாபைத் துண்டித்ததும் வலுசர்ப்பத்தை வதைத்ததும் நீதானல்லவோ?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மகா ஆழத்தின் தண்ணீர்களாகிய சமுத்திரத்தை வற்றிப்போகப்பண்ணினதும், மீட்கப்பட்டவர்கள் கடந்துபோகக் கடலின் பள்ளங்களை வழியாக்கினதும் நீதானல்லவோ?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மகா ஆழத்தின் தண்ணீர்களாகிய சமுத்திரத்தை வற்றிப்போகப்பண்ணினதும், மீட்கப்பட்டவர்கள் கடந்துபோகக் கடலின் பள்ளங்களை வழியாக்கினதும் நீதானல்லவோ?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டியே கர்த்தரால் மீட்கப்பட்டவர்கள் ஆனந்தக்களிப்புடன்பாடி சீயோனுக்குத் திரும்பிவருவார்கள்; நித்திய மகிழ்ச்சி அவர்கள் தலையின்மேல் இருக்கும்; சந்தோஷமும் மகிழ்ச்சியும் அடைவார்கள்; சஞ்சலமும் தவிப்பும் ஓடிப்போ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டியே கர்த்தரால் மீட்கப்பட்டவர்கள் ஆனந்தக்களிப்புடன்பாடி சீயோனுக்குத் திரும்பிவருவார்கள்; நித்திய மகிழ்ச்சி அவர்கள் தலையின்மேல் இருக்கும்; சந்தோஷமும் மகிழ்ச்சியும் அடைவார்கள்; சஞ்சலமும் தவிப்பும் ஓடிப்போம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டியே கர்த்தரால் மீட்கப்பட்டவர்கள் ஆனந்தக்களிப்புடன்பாடி சீயோனுக்குத் திரும்பிவருவார்கள்; நித்திய மகிழ்ச்சி அவர்கள் தலையின்மேல் இருக்கும்; சந்தோஷமும் மகிழ்ச்சியும் அடைவார்கள்; சஞ்சலமும் தவிப்பும் ஓடிப்போம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ான், நானே உங்களுக்கு ஆறுதல் செய்கிறவர்; சாகப்போகிற மனுஷனுக்கும், புல்லுக்கொப்பாகிற மனுபுத்திரனுக்கும் பயப்படுகிறதற்கும், வானங்களை விரித்து, பூமியை அஸ்திபாரப்படுத்தி, உன்னை உண்டாக்கின கர்த்தரை மறக்கிறதற்கும் நீ யார்?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ான், நானே உங்களுக்கு ஆறுதல் செய்கிறவர்; சாகப்போகிற மனுஷனுக்கும், புல்லுக்கொப்பாகிற மனுபுத்திரனுக்கும் பயப்படுகிறதற்கும், வானங்களை விரித்து, பூமியை அஸ்திபாரப்படுத்தி, உன்னை உண்டாக்கின கர்த்தரை மறக்கிறதற்கும் நீ யார்?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டுக்கண்செய்கிறவன் அழிக்க ஆயத்தமாகிறபோது, நீ அவனுடைய உக்கிரத்துக்கு நித்தம் இடைவிடாமல் பயப்படுகிறதென்ன? இடுக்கண்செய்கிறவனுடைய உக்கிரம் எங்கே?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நீதியைப் பின்பற்றி, கர்த்தரைத் தேடுகிற நீங்கள் எனக்குச் செவிகொடுங்கள்; நீங்கள் வெட்டி எடுக்கப்பட்ட கன்மலையையும், நீங்கள் தோண்டி எடுக்கப்பட்ட துரவின் குழியையும் நோக்கிப்பாருங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டுக்கண்செய்கிறவன் அழிக்க ஆயத்தமாகிறபோது, நீ அவனுடைய உக்கிரத்துக்கு நித்தம் இடைவிடாமல் பயப்படுகிறதென்ன? இடுக்கண்செய்கிறவனுடைய உக்கிரம் எங்கே?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டுக்கண்செய்கிறவன் அழிக்க ஆயத்தமாகிறபோது, நீ அவனுடைய உக்கிரத்துக்கு நித்தம் இடைவிடாமல் பயப்படுகிறதென்ன? இடுக்கண்செய்கிறவனுடைய உக்கிரம் எங்கே?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சிறைப்பட்டுப்போனவன் தீவிரமாய் விடுதலையாவான்; அவன் கிடங்கிலே சாவதுமில்லை, அவனுடைய அப்பம் குறைவுபடுவதுமில்லை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சிறைப்பட்டுப்போனவன் தீவிரமாய் விடுதலையாவான்; அவன் கிடங்கிலே சாவதுமில்லை, அவனுடைய அப்பம் குறைவுபடுவதுமில்லை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உன் தேவனாயிருக்கிற கர்த்தர் நானே; அலைகள் கொந்தளிக்கத்தக்கதாய் சமுத்திரத்தைக் குலுக்குகிற சேனைகளின் கர்த்தர் என்கிற நாமமுள்ளவர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உன் தேவனாயிருக்கிற கர்த்தர் நானே; அலைகள் கொந்தளிக்கத்தக்கதாய் சமுத்திரத்தைக் குலுக்குகிற சேனைகளின் கர்த்தர் என்கிற நாமமுள்ளவர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ான் வானத்தை நிலைப்படுத்தி, பூமியை அஸ்திபாரப்படுத்தி, சீயோனை நோக்கி: நீ என் ஜனமென்று சொல்வதற்காக, நான் என் வார்த்தையை உன் வாயிலே அருளி, என் கரத்தின் நிழலினால் உன்னை மறைக்கிறே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ான் வானத்தை நிலைப்படுத்தி, பூமியை அஸ்திபாரப்படுத்தி, சீயோனை நோக்கி: நீ என் ஜனமென்று சொல்வதற்காக, நான் என் வார்த்தையை உன் வாயிலே அருளி, என் கரத்தின் நிழலினால் உன்னை மறைக்கிறே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எழும்பு, எழும்பு, கர்த்தருடைய உக்கிரத்தின் பாத்திரத்தை அவர் கையில் வாங்கிக் குடித்திருக்கிற எருசலேமே, எழுந்துநில், தத்தளிக்கச்செய்யும் பாத்திரத்தின் வண்டல்களை உறிஞ்சிக் குடித்தாய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எழும்பு, எழும்பு, கர்த்தருடைய உக்கிரத்தின் பாத்திரத்தை அவர் கையில் வாங்கிக் குடித்திருக்கிற எருசலேமே, எழுந்துநில், தத்தளிக்கச்செய்யும் பாத்திரத்தின் வண்டல்களை உறிஞ்சிக் குடித்தாய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உங்கள் தகப்பனாகிய ஆபிரகாமையும் உங்களைப் பெற்ற சாராளையும் நோக்கிப்பாருங்கள்; அவன் ஒருவனாயிருக்கையில் நான் அவனை அழைத்து, அவனை ஆசீர்வதித்து அவனைப் பெருகப்பண்ணினே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ள் பெற்ற புத்திரரெல்லாரிலும் அவளை நடத்துவார் ஒருவருமில்லை; அவள் வளர்த்த குமாரரெல்லாரிலும் அவளைக் கைகொடுத்து அழைப்பார் ஒருவருமில்லை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ள் பெற்ற புத்திரரெல்லாரிலும் அவளை நடத்துவார் ஒருவருமில்லை; அவள் வளர்த்த குமாரரெல்லாரிலும் அவளைக் கைகொடுத்து அழைப்பார் ஒருவருமில்லை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வ்விரண்டும் உனக்குச் சம்பவித்தது; உனக்குப் பரிதபிக்கிறவன் யார்? பாழ்க்கடிப்பும், சங்காரமும், பஞ்சமும், பட்டயமும் வந்தன; யாரைக்கொண்டு உனக்கு ஆறுதல்செய்வேன்?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வ்விரண்டும் உனக்குச் சம்பவித்தது; உனக்குப் பரிதபிக்கிறவன் யார்? பாழ்க்கடிப்பும், சங்காரமும், பஞ்சமும், பட்டயமும் வந்தன; யாரைக்கொண்டு உனக்கு ஆறுதல்செய்வேன்?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உன் குமாரர் மூர்ச்சித்து விழுந்தார்கள்; அவர்கள், வலையிலே சிக்குண்ட கலைமானைப்போல, எல்லா வீதிகளின் முனையிலும், கர்த்தருடைய உக்கிரத்தினாலும், உன்தேவனுடைய கண்டிதத்தினாலும் நிறைந்தவர்களாய்க் கிடக்கிறார்கள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உன் குமாரர் மூர்ச்சித்து விழுந்தார்கள்; அவர்கள், வலையிலே சிக்குண்ட கலைமானைப்போல, எல்லா வீதிகளின் முனையிலும், கர்த்தருடைய உக்கிரத்தினாலும், உன்தேவனுடைய கண்டிதத்தினாலும் நிறைந்தவர்களாய்க் கிடக்கிறார்கள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ஆகையால் சிறுமைப்பட்டவளே, மதுபானங்குடியாமல் வெறிகொண்டவளே, நீ கேள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கர்த்தராகிய உன் ஆண்டவரும் தம்முடைய ஜனத்துக்காக வழக்காடப்போகிற உன் தேவனுமானவர் சொல்லுகிறது என்னவென்றால்: இதோ தத்தளிப்பின் பாத்திரத்தை உன் கையிலிருந்து நீக்கிப்போடுகிறேன், இனி என் உக்கிரத்தினுடைய பாத்திரத்தின் வண்டல்களை நீ குடிப்பதில்லை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கர்த்தராகிய உன் ஆண்டவரும் தம்முடைய ஜனத்துக்காக வழக்காடப்போகிற உன் தேவனுமானவர் சொல்லுகிறது என்னவென்றால்: இதோ தத்தளிப்பின் பாத்திரத்தை உன் கையிலிருந்து நீக்கிப்போடுகிறேன், இனி என் உக்கிரத்தினுடைய பாத்திரத்தின் வண்டல்களை நீ குடிப்பதில்லை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கர்த்தராகிய உன் ஆண்டவரும் தம்முடைய ஜனத்துக்காக வழக்காடப்போகிற உன் தேவனுமானவர் சொல்லுகிறது என்னவென்றால்: இதோ தத்தளிப்பின் பாத்திரத்தை உன் கையிலிருந்து நீக்கிப்போடுகிறேன், இனி என் உக்கிரத்தினுடைய பாத்திரத்தின் வண்டல்களை நீ குடிப்பதில்லை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உங்கள் தகப்பனாகிய ஆபிரகாமையும் உங்களைப் பெற்ற சாராளையும் நோக்கிப்பாருங்கள்; அவன் ஒருவனாயிருக்கையில் நான் அவனை அழைத்து, அவனை ஆசீர்வதித்து அவனைப் பெருகப்பண்ணினே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உன்னை நோக்கி: நாங்கள் கடந்துபோகும்படிக்குக் குனியென்று சொல்லி, கடந்துபோகிறவர்களுக்கு நீ உன் முதுகைத் தரையும் வீதியுமாக்கும்படி, உன்னைச் சஞ்சலப்படுத்தினவர்களின் கையில் அதைக் கொடுப்பேன் என்றார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உன்னை நோக்கி: நாங்கள் கடந்துபோகும்படிக்குக் குனியென்று சொல்லி, கடந்துபோகிறவர்களுக்கு நீ உன் முதுகைத் தரையும் வீதியுமாக்கும்படி, உன்னைச் சஞ்சலப்படுத்தினவர்களின் கையில் அதைக் கொடுப்பேன் என்றார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உன்னை நோக்கி: நாங்கள் கடந்துபோகும்படிக்குக் குனியென்று சொல்லி, கடந்துபோகிறவர்களுக்கு நீ உன் முதுகைத் தரையும் வீதியுமாக்கும்படி, உன்னைச் சஞ்சலப்படுத்தினவர்களின் கையில் அதைக் கொடுப்பேன் என்ற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ர்த்தர் சீயோனுக்கு ஆறுதல்செய்வார்; அவர் அதின் பாழான ஸ்தலங்களையெல்லாம் தேறுதலடையச் செய்து, அதின் வனாந்தரத்தை ஏதேனைப்போலவும், அதின் அவாந்தரவெளியைக் கர்த்தரின் தோட்டத்தைப்போலவும் ஆக்குவார்; சந்தோஷமும் மகிழ்ச்சியும் துதியும் கீதசத்தமும் அதில் உண்டாயிருக்கு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ர்த்தர் சீயோனுக்கு ஆறுதல்செய்வார்; அவர் அதின் பாழான ஸ்தலங்களையெல்லாம் தேறுதலடையச் செய்து, அதின் வனாந்தரத்தை ஏதேனைப்போலவும், அதின் அவாந்தரவெளியைக் கர்த்தரின் தோட்டத்தைப்போலவும் ஆக்குவார்; சந்தோஷமும் மகிழ்ச்சியும் துதியும் கீதசத்தமும் அதில் உண்டாயிருக்கு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ர்த்தர் சீயோனுக்கு ஆறுதல்செய்வார்; அவர் அதின் பாழான ஸ்தலங்களையெல்லாம் தேறுதலடையச் செய்து, அதின் வனாந்தரத்தை ஏதேனைப்போலவும், அதின் அவாந்தரவெளியைக் கர்த்தரின் தோட்டத்தைப்போலவும் ஆக்குவார்; சந்தோஷமும் மகிழ்ச்சியும் துதியும் கீதசத்தமும் அதில் உண்டாயிருக்கு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ன் ஜனங்களே எனக்குச் செவிகொடுங்கள்; என் ஜாதியாரே, என் வாக்கைக் கவனியுங்கள்; வேதம் என்னிலிருந்து வெளிப்படும்; என் பிரமாணத்தை ஜனங்களின் வெளிச்சமாக ஸ்தாபிப்பே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4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I will make my judgment to rest for a light of the peo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My righteousness is near; my salvation is gone forth, and mine arms shall judge the people;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les shall wait upon me, and on mine arm shall they tru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Lift up your eyes to the heavens, and look upon the earth beneath: for the heavens shall vanis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way like smoke, and the earth shall wax old like a garment, and they that dwell therein shall di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like manner: but my salvation shall be for ever, and my righteousness shall not be abolish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Hearken unto me, all of you that know righteousness, the people in whose heart is my law; fea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l of you not the reproach of men, neither be all of you afraid of their reviling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For the moth shall eat them up like a garment, and the worm shall eat them like wool: but 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ighteousness shall be for ever, and my salvation from generation to genera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Hearken to me, all of you that follow after righteousness, all of you that seek the LORD: l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wake, awake, put on strength, O arm of the LORD; awake, as in the ancient days,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enerations of old. Are you not it that has cut Rahab, and wounded the drago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re you not it which has dried the sea, the waters of the great deep; that has made the depth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sea a way for the ransomed to pass ove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Therefore the redeemed of the LORD shall return, and come with singing unto Zion;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verlasting joy shall be upon their head: they shall obtain gladness and joy; and sorrow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ourning shall flee aw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I, even I, am he that comforts you: who are you, that you should be afraid of a man that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ie, and of the son of man which shall be made as gras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forget the LORD your maker, that has stretched forth the heavens, and laid the foundation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the rock whence all of you are hewn, and to the hole of the pit whence all of you are du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earth; and have feared continually every day because of the fury of the oppressor, as if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ere ready to destroy? and where is the fury of the oppress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The captive exile hastens that he may be loosed, and that he should not die in the pit, nor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bread should fai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But I am the LORD your God, that divided the sea, whose waves roared: The LORD of hosts is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a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I have put my words in your mouth, and I have covered you in the shadow of mine hand, that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1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y plant the heavens, and lay the foundations of the earth, and say unto Zion, You are my peo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1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wake, awake, stand up, O Jerusalem, which have drunk at the hand of the LORD the cup of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1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ury; you have drunken the dregs of the cup of trembling, and wrung them ou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Look unto Abraham your father, and unto Sarah that bare you: for I called him alone, and bless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1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There is none to guide her among all the sons whom she has brought forth; neither is there an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1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takes her by the hand of all the sons that she has brought up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1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These two things are come unto you; who shall be sorry for you? desolation, and destruction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1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famine, and the sword: by whom shall I comfort you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1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Your sons have fainted, they lie at the head of all the streets, as a wild bull in a net: 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1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re full of the fury of the LORD, the rebuke of your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1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Therefore hear now this, you afflicted, and drunken, but not with win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1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Thus says your Lord the LORD, and your God that pleads the cause of his people, Behold, I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1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aken out of yours hand the cup of trembling, even the dregs of the cup of my fury; you shall n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1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ore drink it agai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, and increased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1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But I will put it into the hand of them that afflict you; which have said to your soul, Bo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1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own, that we may go over: and you have laid your body as the ground, and as the street, to the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1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went o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For the LORD shall comfort Zion: he will comfort all her waste places; and he will make h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lderness like Eden, and her desert like the garden of the LORD; joy and gladness shall be fou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in, thanksgiving, and the voice of melod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Hearken unto me, my people; and give ear unto me, O my nation: for a law shall proceed from m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5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2026-06-10T10:10:00Z</dcterms:created>
  <dcterms:modified xsi:type="dcterms:W3CDTF">2026-06-10T10:10:00Z</dcterms:modified>
  <dc:title>ஏசாயா : 51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