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ஜனங்களே எனக்குச் செவிகொடுங்கள்; என் ஜாதியாரே, என் வாக்கைக் கவனியுங்கள்; வேதம் என்னிலிருந்து வெளிப்படும்; என் பிரமாணத்தை ஜனங்களின் வெளிச்சமாக ஸ்தாபிப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நீதி சமீபமாயிருக்கிறது; என் இரட்சிப்பு வெளிப்படும்; என் புயங்கள் ஜனங்களை நியாயந்தீர்க்கும்; தீவுகள் எனக்குக் காத்திருந்து, என் புயத்தின்மேல் நம்பிக்கையாயி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நீதி சமீபமாயிருக்கிறது; என் இரட்சிப்பு வெளிப்படும்; என் புயங்கள் ஜனங்களை நியாயந்தீர்க்கும்; தீவுகள் எனக்குக் காத்திருந்து, என் புயத்தின்மேல் நம்பிக்கைய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் கண்களை வானத்துக்கு ஏறெடுங்கள், கீழே இருக்கிற பூமியையும் நோக்கிப்பாருங்கள்; வானம் புகையைப்போல் ஒழிந்துபோம், பூமி வஸ்திரத்தைப்போல் பழசாய்ப்போம், அதின் குடிகளும் அப்படியே ஒழிந்துபோவார்கள்; என் இரட்சிப்போ என்றென்றைக்கும் இருக்கும்; என் நீதி அற்றுப்போவத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் கண்களை வானத்துக்கு ஏறெடுங்கள், கீழே இருக்கிற பூமியையும் நோக்கிப்பாருங்கள்; வானம் புகையைப்போல் ஒழிந்துபோம், பூமி வஸ்திரத்தைப்போல் பழசாய்ப்போம், அதின் குடிகளும் அப்படியே ஒழிந்துபோவார்கள்; என் இரட்சிப்போ என்றென்றைக்கும் இருக்கும்; என் நீதி அற்றுப்போவத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தியை அறிந்தவர்களே, என் வேதத்தை இருதயத்தில் பதித்திருக்கிற ஜனங்களே, எனக்குச் செவிகொடுங்கள்; மனுஷரின் நிந்தனைக்குப் பயப்படாலும், அவர்கள் தூஷணங்களால் கலங்காமலும் இ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தியை அறிந்தவர்களே, என் வேதத்தை இருதயத்தில் பதித்திருக்கிற ஜனங்களே, எனக்குச் செவிகொடுங்கள்; மனுஷரின் நிந்தனைக்குப் பயப்படாலும், அவர்கள் தூஷணங்களால் கலங்காமலும் இ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ொட்டுப்பூச்சி அவர்களை வஸ்திரத்தைப்போல் அரித்து, புழு அவர்களை ஆட்டுமயிரைப்போல் தின்னும்; என்னுடைய நீதியோ என்றென்றைக்கும் நிலைக்கும், என் இரட்சிப்பு தலைமுறை தலைமுறைதோறும் இரு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ொட்டுப்பூச்சி அவர்களை வஸ்திரத்தைப்போல் அரித்து, புழு அவர்களை ஆட்டுமயிரைப்போல் தின்னும்; என்னுடைய நீதியோ என்றென்றைக்கும் நிலைக்கும், என் இரட்சிப்பு தலைமுறை தலைமுறைதோறும் இரு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ழும்பு, எழும்பு, பெலன்கொள்; கர்த்தரின் புயமே முந்தின நாட்களிலும் பூர்வ தலைமுறைகளிலும் எழும்பினபடி எழும்பு; இராகாபைத் துண்டித்ததும் வலுசர்ப்பத்தை வதைத்ததும் நீதானல்லவோ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தியைப் பின்பற்றி, கர்த்தரைத் தேடுகிற நீங்கள் எனக்குச் செவிகொடுங்கள்; நீங்கள் வெட்டி எடுக்கப்பட்ட கன்மலையையும், நீங்கள் தோண்டி எடுக்கப்பட்ட துரவின் குழியையும் நோக்கிப்பார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ழும்பு, எழும்பு, பெலன்கொள்; கர்த்தரின் புயமே முந்தின நாட்களிலும் பூர்வ தலைமுறைகளிலும் எழும்பினபடி எழும்பு; இராகாபைத் துண்டித்ததும் வலுசர்ப்பத்தை வதைத்ததும் நீதானல்லவோ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கா ஆழத்தின் தண்ணீர்களாகிய சமுத்திரத்தை வற்றிப்போகப்பண்ணினதும், மீட்கப்பட்டவர்கள் கடந்துபோகக் கடலின் பள்ளங்களை வழியாக்கினதும் நீதானல்லவோ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கா ஆழத்தின் தண்ணீர்களாகிய சமுத்திரத்தை வற்றிப்போகப்பண்ணினதும், மீட்கப்பட்டவர்கள் கடந்துபோகக் கடலின் பள்ளங்களை வழியாக்கினதும் நீதானல்லவோ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கர்த்தரால் மீட்கப்பட்டவர்கள் ஆனந்தக்களிப்புடன்பாடி சீயோனுக்குத் திரும்பிவருவார்கள்; நித்திய மகிழ்ச்சி அவர்கள் தலையின்மேல் இருக்கும்; சந்தோஷமும் மகிழ்ச்சியும் அடைவார்கள்; சஞ்சலமும் தவிப்பும் ஓடிப்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கர்த்தரால் மீட்கப்பட்டவர்கள் ஆனந்தக்களிப்புடன்பாடி சீயோனுக்குத் திரும்பிவருவார்கள்; நித்திய மகிழ்ச்சி அவர்கள் தலையின்மேல் இருக்கும்; சந்தோஷமும் மகிழ்ச்சியும் அடைவார்கள்; சஞ்சலமும் தவிப்பும் ஓடிப்ப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, நானே உங்களுக்கு ஆறுதல் செய்கிறவர்; சாகப்போகிற மனுஷனுக்கும், புல்லுக்கொப்பாகிற மனுபுத்திரனுக்கும் பயப்படுகிறதற்கும், வானங்களை விரித்து, பூமியை அஸ்திபாரப்படுத்தி, உன்னை உண்டாக்கின கர்த்தரை மறக்கிறதற்கும் நீ யார்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டுக்கண்செய்கிறவன் அழிக்க ஆயத்தமாகிறபோது, நீ அவனுடைய உக்கிரத்துக்கு நித்தம் இடைவிடாமல் பயப்படுகிறதென்ன? இடுக்கண்செய்கிறவனுடைய உக்கிரம் எங்கே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டுக்கண்செய்கிறவன் அழிக்க ஆயத்தமாகிறபோது, நீ அவனுடைய உக்கிரத்துக்கு நித்தம் இடைவிடாமல் பயப்படுகிறதென்ன? இடுக்கண்செய்கிறவனுடைய உக்கிரம் எங்கே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டுக்கண்செய்கிறவன் அழிக்க ஆயத்தமாகிறபோது, நீ அவனுடைய உக்கிரத்துக்கு நித்தம் இடைவிடாமல் பயப்படுகிறதென்ன? இடுக்கண்செய்கிறவனுடைய உக்கிரம் எங்கே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றைப்பட்டுப்போனவன் தீவிரமாய் விடுதலையாவான்; அவன் கிடங்கிலே சாவதுமில்லை, அவனுடைய அப்பம் குறைவுபடுவது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தியைப் பின்பற்றி, கர்த்தரைத் தேடுகிற நீங்கள் எனக்குச் செவிகொடுங்கள்; நீங்கள் வெட்டி எடுக்கப்பட்ட கன்மலையையும், நீங்கள் தோண்டி எடுக்கப்பட்ட துரவின் குழியையும் நோக்கிப்பார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தேவனாயிருக்கிற கர்த்தர் நானே; அலைகள் கொந்தளிக்கத்தக்கதாய் சமுத்திரத்தைக் குலுக்குகிற சேனைகளின் கர்த்தர் என்கிற நாமமுள்ளவ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தேவனாயிருக்கிற கர்த்தர் நானே; அலைகள் கொந்தளிக்கத்தக்கதாய் சமுத்திரத்தைக் குலுக்குகிற சேனைகளின் கர்த்தர் என்கிற நாமமுள்ளவ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வானத்தை நிலைப்படுத்தி, பூமியை அஸ்திபாரப்படுத்தி, சீயோனை நோக்கி: நீ என் ஜனமென்று சொல்வதற்காக, நான் என் வார்த்தையை உன் வாயிலே அருளி, என் கரத்தின் நிழலினால் உன்னை மறைக்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வானத்தை நிலைப்படுத்தி, பூமியை அஸ்திபாரப்படுத்தி, சீயோனை நோக்கி: நீ என் ஜனமென்று சொல்வதற்காக, நான் என் வார்த்தையை உன் வாயிலே அருளி, என் கரத்தின் நிழலினால் உன்னை மறைக்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ழும்பு, எழும்பு, கர்த்தருடைய உக்கிரத்தின் பாத்திரத்தை அவர் கையில் வாங்கிக் குடித்திருக்கிற எருசலேமே, எழுந்துநில், தத்தளிக்கச்செய்யும் பாத்திரத்தின் வண்டல்களை உறிஞ்சிக் குடித்த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ழும்பு, எழும்பு, கர்த்தருடைய உக்கிரத்தின் பாத்திரத்தை அவர் கையில் வாங்கிக் குடித்திருக்கிற எருசலேமே, எழுந்துநில், தத்தளிக்கச்செய்யும் பாத்திரத்தின் வண்டல்களை உறிஞ்சிக் குடித்த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ள் பெற்ற புத்திரரெல்லாரிலும் அவளை நடத்துவார் ஒருவருமில்லை; அவள் வளர்த்த குமாரரெல்லாரிலும் அவளைக் கைகொடுத்து அழைப்பார் ஒருவரும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ள் பெற்ற புத்திரரெல்லாரிலும் அவளை நடத்துவார் ஒருவருமில்லை; அவள் வளர்த்த குமாரரெல்லாரிலும் அவளைக் கைகொடுத்து அழைப்பார் ஒருவரு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்விரண்டும் உனக்குச் சம்பவித்தது; உனக்குப் பரிதபிக்கிறவன் யார்? பாழ்க்கடிப்பும், சங்காரமும், பஞ்சமும், பட்டயமும் வந்தன; யாரைக்கொண்டு உனக்கு ஆறுதல்செய்வேன்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்விரண்டும் உனக்குச் சம்பவித்தது; உனக்குப் பரிதபிக்கிறவன் யார்? பாழ்க்கடிப்பும், சங்காரமும், பஞ்சமும், பட்டயமும் வந்தன; யாரைக்கொண்டு உனக்கு ஆறுதல்செய்வேன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தகப்பனாகிய ஆபிரகாமையும் உங்களைப் பெற்ற சாராளையும் நோக்கிப்பாருங்கள்; அவன் ஒருவனாயிருக்கையில் நான் அவனை அழைத்து, அவனை ஆசீர்வதித்து அவனைப் பெருகப்பண்ணின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்விரண்டும் உனக்குச் சம்பவித்தது; உனக்குப் பரிதபிக்கிறவன் யார்? பாழ்க்கடிப்பும், சங்காரமும், பஞ்சமும், பட்டயமும் வந்தன; யாரைக்கொண்டு உனக்கு ஆறுதல்செய்வேன்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குமாரர் மூர்ச்சித்து விழுந்தார்கள்; அவர்கள், வலையிலே சிக்குண்ட கலைமானைப்போல, எல்லா வீதிகளின் முனையிலும், கர்த்தருடைய உக்கிரத்தினாலும், உன்தேவனுடைய கண்டிதத்தினாலும் நிறைந்தவர்களாய்க் கிடக்கி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ையால் சிறுமைப்பட்டவளே, மதுபானங்குடியாமல் வெறிகொண்டவளே, நீ கே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ாகிய உன் ஆண்டவரும் தம்முடைய ஜனத்துக்காக வழக்காடப்போகிற உன் தேவனுமானவர் சொல்லுகிறது என்னவென்றால்: இதோ தத்தளிப்பின் பாத்திரத்தை உன் கையிலிருந்து நீக்கிப்போடுகிறேன், இனி என் உக்கிரத்தினுடைய பாத்திரத்தின் வண்டல்களை நீ குடிப்பத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ாகிய உன் ஆண்டவரும் தம்முடைய ஜனத்துக்காக வழக்காடப்போகிற உன் தேவனுமானவர் சொல்லுகிறது என்னவென்றால்: இதோ தத்தளிப்பின் பாத்திரத்தை உன் கையிலிருந்து நீக்கிப்போடுகிறேன், இனி என் உக்கிரத்தினுடைய பாத்திரத்தின் வண்டல்களை நீ குடிப்பத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னை நோக்கி: நாங்கள் கடந்துபோகும்படிக்குக் குனியென்று சொல்லி, கடந்துபோகிறவர்களுக்கு நீ உன் முதுகைத் தரையும் வீதியுமாக்கும்படி, உன்னைச் சஞ்சலப்படுத்தினவர்களின் கையில் அதைக் கொடுப்பேன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னை நோக்கி: நாங்கள் கடந்துபோகும்படிக்குக் குனியென்று சொல்லி, கடந்துபோகிறவர்களுக்கு நீ உன் முதுகைத் தரையும் வீதியுமாக்கும்படி, உன்னைச் சஞ்சலப்படுத்தினவர்களின் கையில் அதைக் கொடுப்பேன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னை நோக்கி: நாங்கள் கடந்துபோகும்படிக்குக் குனியென்று சொல்லி, கடந்துபோகிறவர்களுக்கு நீ உன் முதுகைத் தரையும் வீதியுமாக்கும்படி, உன்னைச் சஞ்சலப்படுத்தினவர்களின் கையில் அதைக் கொடுப்பே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தகப்பனாகிய ஆபிரகாமையும் உங்களைப் பெற்ற சாராளையும் நோக்கிப்பாருங்கள்; அவன் ஒருவனாயிருக்கையில் நான் அவனை அழைத்து, அவனை ஆசீர்வதித்து அவனைப் பெருகப்பண்ண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ீயோனுக்கு ஆறுதல்செய்வார்; அவர் அதின் பாழான ஸ்தலங்களையெல்லாம் தேறுதலடையச் செய்து, அதின் வனாந்தரத்தை ஏதேனைப்போலவும், அதின் அவாந்தரவெளியைக் கர்த்தரின் தோட்டத்தைப்போலவும் ஆக்குவார்; சந்தோஷமும் மகிழ்ச்சியும் துதியும் கீதசத்தமும் அதில் உண்டாய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ீயோனுக்கு ஆறுதல்செய்வார்; அவர் அதின் பாழான ஸ்தலங்களையெல்லாம் தேறுதலடையச் செய்து, அதின் வனாந்தரத்தை ஏதேனைப்போலவும், அதின் அவாந்தரவெளியைக் கர்த்தரின் தோட்டத்தைப்போலவும் ஆக்குவார்; சந்தோஷமும் மகிழ்ச்சியும் துதியும் கீதசத்தமும் அதில் உண்ட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ீயோனுக்கு ஆறுதல்செய்வார்; அவர் அதின் பாழான ஸ்தலங்களையெல்லாம் தேறுதலடையச் செய்து, அதின் வனாந்தரத்தை ஏதேனைப்போலவும், அதின் அவாந்தரவெளியைக் கர்த்தரின் தோட்டத்தைப்போலவும் ஆக்குவார்; சந்தோஷமும் மகிழ்ச்சியும் துதியும் கீதசத்தமும் அதில் உண்டாய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ஜனங்களே எனக்குச் செவிகொடுங்கள்; என் ஜாதியாரே, என் வாக்கைக் கவனியுங்கள்; வேதம் என்னிலிருந்து வெளிப்படும்; என் பிரமாணத்தை ஜனங்களின் வெளிச்சமாக ஸ்தாபி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ములకు వెలుగు కలుగునట్లుగా నా విధిని నియ మ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ేను ఏర్పరచు నా నీతి సమీపముగా ఉన్నది నేను కలుగజేయు రక్షణ బయలుదేరుచున్నది నా బాహువులు జనమ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పుతీర్చును ద్వీపవాసులు నా తట్టు చూచి నిరీక్షణ గలవా రగుదురు వారు నా బాహువును ఆశ్రయిం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కాశమువైపు కన్నులెత్తుడి క్రింద భూమిని చూడుడి అంతరిక్షము పొగవలె అంతర్ధానమగును భూమి వస్త్రమువల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తగిలిపోవును అందలి నివాసులు అటువలె చనిపోవుదురు నా రక్షణ నిత్యముండును నా నీతి కొట్టివేయబ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తి అనుసరించువారలారా, నా మాట వినుడి నా బోధను హృదయమందుంచుకొన్న జనులారా, ఆలకించుడి మనుష్య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ు నిందకు భయపడకుడి వారి దూషణ మాటలకు దిగులుపడక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వస్త్రమును కొరికివేయునట్లు చిమ్మట వారిని కొరికి వేయును బొద్దీక గొఱ్ఱబొచ్చును కొరికివేయ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ని కొరికివేయును అయితే నా నీతి నిత్యము నిలుచును నా రక్షణ తర తరముల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ెహోవా బాహువా, లెమ్ము లెమ్ము బలము తొడుగు కొమ్ము పూర్వపుకాలములలోను పురాతన తరములలోను లేచి 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ీతిని అనుసరించుచు యెహోవాను వెదకుచు నుండు వారలారా, నా మాట వినుడి మీరు ఏ బండనుండి చెక్కబడితిర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ెమ్ము రాహాబును తుత్తునియలుగా నరికివేసినవాడవు నీవే గదా? మకరమును పొడిచినవాడవు నీవే 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గాధ జలములుగల సముద్రమును ఇంకిపోజేసిన వాడవు నీవే గదా? విమోచింపబడినవారు దాటిపోవునట్లు సముద్రాగా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లములను త్రోవగా చేసినవాడవు నీవే 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యెహోవా విమోచించినవారు సంగీతనాదముతో సీయోనునకు తిరిగి వచ్చెదరు నిత్యసంతోషము వారి తలలమీద ఉం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సంతోషానందము గలవారగుదురు దుఃఖమును నిట్టూర్పును తొలగ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ేను నేనే మిమ్ము నోదార్చువాడను చనిపోవు నరునికి తృణమాత్రుడగు నరునికి ఎందుకు భయపడుదువ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బాధపెట్టువాడు నాశనము చేయుటకుసిద్ధపడునప్పుడు వాని క్రోధమునుబట్టి నిత్యము భయపడుచు, ఆకాశ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యాపింపజేసి భూమి పునాదులనువేసిన యెహోవాను నీ సృష్టికర్తయైన యెహోవాను మరచుదువా? బాధపెట్టువాని క్రోధ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మాయెన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్రుంగబడినవాడు త్వరగా విడుదల పొందును అతడు గోతిలోనికి పోడు చనిపోడు అతనికి ఆహారము తప్ప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ఆలో చించుడి మీరు ఏ గుంటనుండి తవ్వబడితిరో దాని ఆలో చించ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ేను నీ దేవుడనైన యెహోవాను సముద్రముయొక్క కెరటములు ఘోషించునట్లు దాని రేపువాడను నేన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ైన్యములకధిపతియగు యెహోవా అని ఆయనకు పే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ేను ఆకాశములను స్థాపించునట్లును భూమి పునాదులను వేయునట్లును నాజనము నీవేయని సీయోనుతో చెప్పునట్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 నోట నా మాటలు ఉంచి నా చేతినీడలో నిన్ను కప్పి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యెరూషలేమా, లెమ్ము లెమ్ము యెహోవా క్రోధపాత్రను ఆయన చేతినుండి పుచ్చు కొని త్రాగినదానా, తూలిపడజే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త్రలోనిదంతటిని త్రాగినదానా, నిలువ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మె కనిన కుమారులందరిలో ఆమెకు దారి చూప గలవాడెవడును లేకపోయెను. ఆమె పెంచిన కుమారులందరిలో ఆమ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యిపట్టు కొనువాడెవడును లే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ఈ రెండు అపాయములు నీకు సంభవించెను నిన్ను ఓదార్చగలవాడెక్కడ ఉన్నాడు? పాడు నాశనము కరవు ఖడ్గము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ప్తించెను, నేను నిన్నెట్లు ఓదార్చుదును? నీ కుమారులు మూర్ఛిల్లియున్నారు దుప్పి వలలో చిక్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ీ తండ్రియైన అబ్రాహాము సంగతి ఆలోచించుడి మిమ్మును కనిన శారాను ఆలోచించుడి అతడు ఒంటరియై యుండగా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ినట్లు వీధులన్నిటి చివరలలో వారు పడ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యెహోవా క్రోధముతోను నీ దేవుని గద్దింపుతోను వారు నిండ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ద్రాక్షారసములేకయే మత్తురాలవై శ్రమపడినదానా, ఈ మాట వి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ీ ప్రభువగు యెహోవా తన జనులనిమిత్తము వ్యాజ్యెమాడు నీ దేవుడు ఈలాగు సెలవిచ్చుచున్నాడు ఇదిగ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ూలిపడజేయు పాత్రను నా క్రోధ పాత్రను నీ చేతిలోనుండి తీసివేసియున్నాను నీవికను దానిలోనిది త్రాగ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ిన్ను బాధపరచువారిచేతిలో దాని పెట్టెదను మేము దాటిపోవునట్లు క్రిందికి వంగి సాగిలపడుమని వారు నీ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గా నీవు నీ వీపును దాటువారికి దారిగాచేసి నేలకు దానిని వంచితివి గదా వారికే ఆ పాత్ర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ాగని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 పిలిచితిని అతనిని ఆశీర్వదించి అతనిని పెక్కుమంది యగునట్లు చేస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యెహోవా సీయోనును ఆదరించుచున్నాడు దాని పాడైన స్థలములన్నిటిని ఆదరించి దాని అరణ్యస్థలములను ఏదెనువల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చున్నాడు దాని యెడారి భూములు యెహోవా తోటవలె నగు నట్లు చేయుచున్నాడు ఆనంద సంతోషము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ృతజ్ఞతాస్తుతియు సంగీతగానమును దానిలో వినబ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ా ప్రజలారా, నా మాట ఆలకించుడి నా జనులారా, నాకు చెవియొగ్గి వినుడి. ఉపదేశము నాయొద్దనుండి బయలుదేర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2026-08-01T12:29:43Z</dcterms:created>
  <dcterms:modified xsi:type="dcterms:W3CDTF">2026-08-01T12:29:43Z</dcterms:modified>
  <dc:title>ஏசாயா : 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