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presProps" Target="presProps.xml"/>
  <Relationship Id="rId29" Type="http://schemas.openxmlformats.org/officeDocument/2006/relationships/viewProps" Target="viewProps.xml"/>
  <Relationship Id="rId30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3737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72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த்தன் என்னை உத்தமனாக்க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72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ித்தம் கொண்டீர் என் இயேசையா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72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த்தனையோ துரோகம் நான் செய்தேன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72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த்தனையும் நீர் மன்னித்தீர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72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ரத்தம் சிந்தி வைத்தேனே நான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72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த்தனையும் என் பாவமல்லோ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72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ர்த்தனே உம் அன்புக்கீடாய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72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ித்தம் செய்வேன் உம் சேவையை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72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ேக மீதில் இயேசு ராஜன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72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ேகம் தோன்றும் நாளன்றோ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72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ள்ளமெல்லாம் உருகுதையோ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72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லோகமீதில் காத்திருப்போர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72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ஏக்கமெல்லாம் தீர்த்திட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72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ியாகராஜன் இயேசுவை நான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72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ுகமுகமாய் தரிசிக்க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72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வலோடு ஏங்கும் தாசன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72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ோகம் நீங்கும் நாள் என்றோ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72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த்தமனை நினைக்கையிலே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72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ையல்லால் வேறே தெய்வம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72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ண்மையாய் இங்கில்லையே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72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ள்ளனென்றும் தள்ளிடாமல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72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ள்ளி என்னை அணைத்தவா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72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ொல்லடங்கா நேசத்தாலே உம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72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ொந்தமாக்கிக் கொண்டீரே 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72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1">
  <a:themeElements>
    <a:clrScheme name="Theme2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2026-07-30T14:18:26Z</dcterms:created>
  <dcterms:modified xsi:type="dcterms:W3CDTF">2026-07-30T14:18:26Z</dcterms:modified>
  <dc:title>துதிப் பாடல்கள் : 772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